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6" r:id="rId3"/>
  </p:sldMasterIdLst>
  <p:notesMasterIdLst>
    <p:notesMasterId r:id="rId58"/>
  </p:notesMasterIdLst>
  <p:sldIdLst>
    <p:sldId id="256" r:id="rId4"/>
    <p:sldId id="257" r:id="rId5"/>
    <p:sldId id="259"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521415D9-36F7-43E2-AB2F-B90AF26B5E84}">
      <p14:sectionLst xmlns:p14="http://schemas.microsoft.com/office/powerpoint/2010/main">
        <p14:section name="Default Section" id="{31CD10D7-8074-4192-899C-59B7D1D576C7}">
          <p14:sldIdLst>
            <p14:sldId id="256"/>
            <p14:sldId id="257"/>
            <p14:sldId id="259"/>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300"/>
            <p14:sldId id="301"/>
            <p14:sldId id="302"/>
            <p14:sldId id="303"/>
            <p14:sldId id="304"/>
            <p14:sldId id="305"/>
            <p14:sldId id="306"/>
            <p14:sldId id="307"/>
            <p14:sldId id="308"/>
            <p14:sldId id="309"/>
            <p14:sldId id="310"/>
            <p14:sldId id="311"/>
            <p14:sldId id="312"/>
            <p14:sldId id="313"/>
            <p14:sldId id="285"/>
            <p14:sldId id="286"/>
            <p14:sldId id="287"/>
            <p14:sldId id="288"/>
            <p14:sldId id="289"/>
            <p14:sldId id="290"/>
            <p14:sldId id="291"/>
            <p14:sldId id="292"/>
            <p14:sldId id="293"/>
            <p14:sldId id="294"/>
            <p14:sldId id="295"/>
            <p14:sldId id="296"/>
            <p14:sldId id="297"/>
            <p14:sldId id="298"/>
            <p14:sldId id="299"/>
          </p14:sldIdLst>
        </p14:section>
      </p14:sectionLst>
    </p:ext>
    <p:ext uri="{EFAFB233-063F-42B5-8137-9DF3F51BA10A}">
      <p15:sldGuideLst xmlns:p15="http://schemas.microsoft.com/office/powerpoint/2012/main">
        <p15:guide id="1" orient="horz" pos="186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615" autoAdjust="0"/>
  </p:normalViewPr>
  <p:slideViewPr>
    <p:cSldViewPr snapToGrid="0" snapToObjects="1">
      <p:cViewPr varScale="1">
        <p:scale>
          <a:sx n="72" d="100"/>
          <a:sy n="72" d="100"/>
        </p:scale>
        <p:origin x="1314" y="60"/>
      </p:cViewPr>
      <p:guideLst>
        <p:guide orient="horz" pos="1862"/>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A464A0-5096-4D34-A5DA-844AFDE6CC71}"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n-US"/>
        </a:p>
      </dgm:t>
    </dgm:pt>
    <dgm:pt modelId="{BC8081F9-B123-4AA9-909E-9D3346A50D02}">
      <dgm:prSet phldrT="[Text]"/>
      <dgm:spPr>
        <a:solidFill>
          <a:schemeClr val="accent1"/>
        </a:solidFill>
        <a:scene3d>
          <a:camera prst="orthographicFront">
            <a:rot lat="0" lon="0" rev="0"/>
          </a:camera>
          <a:lightRig rig="balanced" dir="t">
            <a:rot lat="0" lon="0" rev="8700000"/>
          </a:lightRig>
        </a:scene3d>
        <a:sp3d>
          <a:bevelT w="190500" h="38100"/>
        </a:sp3d>
      </dgm:spPr>
      <dgm:t>
        <a:bodyPr/>
        <a:lstStyle/>
        <a:p>
          <a:r>
            <a:rPr lang="en-US" dirty="0"/>
            <a:t>CFSA</a:t>
          </a:r>
        </a:p>
      </dgm:t>
    </dgm:pt>
    <dgm:pt modelId="{BE6CC246-88F2-4C9D-9761-9542C3C674D7}" type="parTrans" cxnId="{2DAC0CDD-65F8-4213-A762-EEFFAEA3085E}">
      <dgm:prSet/>
      <dgm:spPr/>
      <dgm:t>
        <a:bodyPr/>
        <a:lstStyle/>
        <a:p>
          <a:endParaRPr lang="en-US"/>
        </a:p>
      </dgm:t>
    </dgm:pt>
    <dgm:pt modelId="{B0642291-75EC-424D-9359-0281C507F7EF}" type="sibTrans" cxnId="{2DAC0CDD-65F8-4213-A762-EEFFAEA3085E}">
      <dgm:prSet/>
      <dgm:spPr>
        <a:solidFill>
          <a:schemeClr val="accent1"/>
        </a:solidFill>
      </dgm:spPr>
      <dgm:t>
        <a:bodyPr/>
        <a:lstStyle/>
        <a:p>
          <a:endParaRPr lang="en-US"/>
        </a:p>
      </dgm:t>
    </dgm:pt>
    <dgm:pt modelId="{FE2D1405-A4C1-46C0-8644-368F5DEEE37E}">
      <dgm:prSet phldrT="[Text]"/>
      <dgm:spPr>
        <a:ln>
          <a:solidFill>
            <a:schemeClr val="accent1"/>
          </a:solidFill>
        </a:ln>
      </dgm:spPr>
      <dgm:t>
        <a:bodyPr/>
        <a:lstStyle/>
        <a:p>
          <a:r>
            <a:rPr lang="en-US" dirty="0"/>
            <a:t>Establish regulations and National Standard</a:t>
          </a:r>
        </a:p>
      </dgm:t>
    </dgm:pt>
    <dgm:pt modelId="{0259010B-3717-41AE-934B-0F0A4192358D}" type="parTrans" cxnId="{719BDAF4-BD48-49E8-B387-CE6FC9BD3EBB}">
      <dgm:prSet/>
      <dgm:spPr/>
      <dgm:t>
        <a:bodyPr/>
        <a:lstStyle/>
        <a:p>
          <a:endParaRPr lang="en-US"/>
        </a:p>
      </dgm:t>
    </dgm:pt>
    <dgm:pt modelId="{23E15D84-455F-4B77-B882-FF4E6F3C7BE3}" type="sibTrans" cxnId="{719BDAF4-BD48-49E8-B387-CE6FC9BD3EBB}">
      <dgm:prSet/>
      <dgm:spPr/>
      <dgm:t>
        <a:bodyPr/>
        <a:lstStyle/>
        <a:p>
          <a:endParaRPr lang="en-US"/>
        </a:p>
      </dgm:t>
    </dgm:pt>
    <dgm:pt modelId="{04ADE209-F366-4635-A19C-CC6449A84ED5}">
      <dgm:prSet phldrT="[Text]"/>
      <dgm:spPr>
        <a:solidFill>
          <a:schemeClr val="accent2"/>
        </a:solidFill>
        <a:scene3d>
          <a:camera prst="orthographicFront">
            <a:rot lat="0" lon="0" rev="0"/>
          </a:camera>
          <a:lightRig rig="balanced" dir="t">
            <a:rot lat="0" lon="0" rev="8700000"/>
          </a:lightRig>
        </a:scene3d>
        <a:sp3d>
          <a:bevelT w="190500" h="38100"/>
        </a:sp3d>
      </dgm:spPr>
      <dgm:t>
        <a:bodyPr/>
        <a:lstStyle/>
        <a:p>
          <a:r>
            <a:rPr lang="en-US" dirty="0"/>
            <a:t>NHFPC</a:t>
          </a:r>
        </a:p>
      </dgm:t>
    </dgm:pt>
    <dgm:pt modelId="{57BE4C7A-FCE2-4942-B771-DC9EC0BC78CC}" type="parTrans" cxnId="{DE1DF411-824B-415E-AADB-1DE14A934CEA}">
      <dgm:prSet/>
      <dgm:spPr/>
      <dgm:t>
        <a:bodyPr/>
        <a:lstStyle/>
        <a:p>
          <a:endParaRPr lang="en-US"/>
        </a:p>
      </dgm:t>
    </dgm:pt>
    <dgm:pt modelId="{A3DAE1D5-7911-4D40-B11B-FBF937C2A3A2}" type="sibTrans" cxnId="{DE1DF411-824B-415E-AADB-1DE14A934CEA}">
      <dgm:prSet/>
      <dgm:spPr>
        <a:solidFill>
          <a:schemeClr val="accent2"/>
        </a:solidFill>
      </dgm:spPr>
      <dgm:t>
        <a:bodyPr/>
        <a:lstStyle/>
        <a:p>
          <a:endParaRPr lang="en-US"/>
        </a:p>
      </dgm:t>
    </dgm:pt>
    <dgm:pt modelId="{700CA316-6F91-4A9F-B364-5F5D46D768F6}">
      <dgm:prSet phldrT="[Text]"/>
      <dgm:spPr>
        <a:ln>
          <a:solidFill>
            <a:schemeClr val="accent2"/>
          </a:solidFill>
        </a:ln>
      </dgm:spPr>
      <dgm:t>
        <a:bodyPr/>
        <a:lstStyle/>
        <a:p>
          <a:r>
            <a:rPr lang="en-US" dirty="0"/>
            <a:t>Approve new substance</a:t>
          </a:r>
        </a:p>
      </dgm:t>
    </dgm:pt>
    <dgm:pt modelId="{668684D6-BCCA-413B-BBB3-89D7D3A3A598}" type="parTrans" cxnId="{2E29A4E6-6E2F-4B62-8EE8-2F17FAE1DC1B}">
      <dgm:prSet/>
      <dgm:spPr/>
      <dgm:t>
        <a:bodyPr/>
        <a:lstStyle/>
        <a:p>
          <a:endParaRPr lang="en-US"/>
        </a:p>
      </dgm:t>
    </dgm:pt>
    <dgm:pt modelId="{AE601FB6-0DA5-49A5-9211-22E99162A995}" type="sibTrans" cxnId="{2E29A4E6-6E2F-4B62-8EE8-2F17FAE1DC1B}">
      <dgm:prSet/>
      <dgm:spPr/>
      <dgm:t>
        <a:bodyPr/>
        <a:lstStyle/>
        <a:p>
          <a:endParaRPr lang="en-US"/>
        </a:p>
      </dgm:t>
    </dgm:pt>
    <dgm:pt modelId="{09477CDB-55D6-4900-9260-970C61E4A762}">
      <dgm:prSet phldrT="[Text]"/>
      <dgm:spPr>
        <a:scene3d>
          <a:camera prst="orthographicFront">
            <a:rot lat="0" lon="0" rev="0"/>
          </a:camera>
          <a:lightRig rig="balanced" dir="t">
            <a:rot lat="0" lon="0" rev="8700000"/>
          </a:lightRig>
        </a:scene3d>
        <a:sp3d>
          <a:bevelT w="190500" h="38100"/>
        </a:sp3d>
      </dgm:spPr>
      <dgm:t>
        <a:bodyPr/>
        <a:lstStyle/>
        <a:p>
          <a:r>
            <a:rPr lang="en-US" dirty="0"/>
            <a:t>AQSIQ</a:t>
          </a:r>
        </a:p>
      </dgm:t>
    </dgm:pt>
    <dgm:pt modelId="{FDD06EAB-3C78-4EB5-AB71-3383190D15A2}" type="parTrans" cxnId="{135F1DC3-C8F5-4F8B-8813-E9D0D34B2EA5}">
      <dgm:prSet/>
      <dgm:spPr/>
      <dgm:t>
        <a:bodyPr/>
        <a:lstStyle/>
        <a:p>
          <a:endParaRPr lang="en-US"/>
        </a:p>
      </dgm:t>
    </dgm:pt>
    <dgm:pt modelId="{A62115FD-1EEB-44DC-A208-7901C137D0B6}" type="sibTrans" cxnId="{135F1DC3-C8F5-4F8B-8813-E9D0D34B2EA5}">
      <dgm:prSet/>
      <dgm:spPr/>
      <dgm:t>
        <a:bodyPr/>
        <a:lstStyle/>
        <a:p>
          <a:endParaRPr lang="en-US"/>
        </a:p>
      </dgm:t>
    </dgm:pt>
    <dgm:pt modelId="{6A450EA4-202C-4B78-940C-267A2C5A8529}">
      <dgm:prSet phldrT="[Text]"/>
      <dgm:spPr/>
      <dgm:t>
        <a:bodyPr/>
        <a:lstStyle/>
        <a:p>
          <a:r>
            <a:rPr lang="en-US" dirty="0"/>
            <a:t>QS certification</a:t>
          </a:r>
        </a:p>
      </dgm:t>
    </dgm:pt>
    <dgm:pt modelId="{A6E34EFE-A79B-4A3A-8B70-6A4CD86D51F2}" type="parTrans" cxnId="{4ADF0D6A-F21C-4DCB-B416-C9420FC79733}">
      <dgm:prSet/>
      <dgm:spPr/>
      <dgm:t>
        <a:bodyPr/>
        <a:lstStyle/>
        <a:p>
          <a:endParaRPr lang="en-US"/>
        </a:p>
      </dgm:t>
    </dgm:pt>
    <dgm:pt modelId="{E554F778-DE7F-4EA0-BBDE-B47647F1A8D2}" type="sibTrans" cxnId="{4ADF0D6A-F21C-4DCB-B416-C9420FC79733}">
      <dgm:prSet/>
      <dgm:spPr/>
      <dgm:t>
        <a:bodyPr/>
        <a:lstStyle/>
        <a:p>
          <a:endParaRPr lang="en-US"/>
        </a:p>
      </dgm:t>
    </dgm:pt>
    <dgm:pt modelId="{612263B2-DBB3-464D-9663-0F6428E34E14}">
      <dgm:prSet phldrT="[Text]"/>
      <dgm:spPr/>
      <dgm:t>
        <a:bodyPr/>
        <a:lstStyle/>
        <a:p>
          <a:r>
            <a:rPr lang="en-US" dirty="0"/>
            <a:t>Market supervision</a:t>
          </a:r>
        </a:p>
      </dgm:t>
    </dgm:pt>
    <dgm:pt modelId="{F1DFB9DE-D811-45D5-B9A0-8FCBC7E6F398}" type="parTrans" cxnId="{B78C3F1B-3063-4CBD-BDBA-1712E8AC4016}">
      <dgm:prSet/>
      <dgm:spPr/>
      <dgm:t>
        <a:bodyPr/>
        <a:lstStyle/>
        <a:p>
          <a:endParaRPr lang="en-US"/>
        </a:p>
      </dgm:t>
    </dgm:pt>
    <dgm:pt modelId="{4A63428C-EAC1-4AB2-A293-7327DFCD3776}" type="sibTrans" cxnId="{B78C3F1B-3063-4CBD-BDBA-1712E8AC4016}">
      <dgm:prSet/>
      <dgm:spPr/>
      <dgm:t>
        <a:bodyPr/>
        <a:lstStyle/>
        <a:p>
          <a:endParaRPr lang="en-US"/>
        </a:p>
      </dgm:t>
    </dgm:pt>
    <dgm:pt modelId="{582B2D32-EC99-4B52-8726-430850C6D9BF}" type="pres">
      <dgm:prSet presAssocID="{C9A464A0-5096-4D34-A5DA-844AFDE6CC71}" presName="Name0" presStyleCnt="0">
        <dgm:presLayoutVars>
          <dgm:dir/>
          <dgm:animLvl val="lvl"/>
          <dgm:resizeHandles val="exact"/>
        </dgm:presLayoutVars>
      </dgm:prSet>
      <dgm:spPr/>
    </dgm:pt>
    <dgm:pt modelId="{88B32055-A4DE-47A7-B06F-939B407D904E}" type="pres">
      <dgm:prSet presAssocID="{C9A464A0-5096-4D34-A5DA-844AFDE6CC71}" presName="tSp" presStyleCnt="0"/>
      <dgm:spPr/>
    </dgm:pt>
    <dgm:pt modelId="{0B11C540-98D7-490D-83C1-42B903409EC4}" type="pres">
      <dgm:prSet presAssocID="{C9A464A0-5096-4D34-A5DA-844AFDE6CC71}" presName="bSp" presStyleCnt="0"/>
      <dgm:spPr/>
    </dgm:pt>
    <dgm:pt modelId="{7D3C3093-D1E4-4BBE-B4AF-150503B2ECE9}" type="pres">
      <dgm:prSet presAssocID="{C9A464A0-5096-4D34-A5DA-844AFDE6CC71}" presName="process" presStyleCnt="0"/>
      <dgm:spPr/>
    </dgm:pt>
    <dgm:pt modelId="{097D93A5-628B-48F7-9CCD-C2C313B7147D}" type="pres">
      <dgm:prSet presAssocID="{BC8081F9-B123-4AA9-909E-9D3346A50D02}" presName="composite1" presStyleCnt="0"/>
      <dgm:spPr/>
    </dgm:pt>
    <dgm:pt modelId="{0028C225-E2D0-4DD5-A43B-2B4D3ED4D96E}" type="pres">
      <dgm:prSet presAssocID="{BC8081F9-B123-4AA9-909E-9D3346A50D02}" presName="dummyNode1" presStyleLbl="node1" presStyleIdx="0" presStyleCnt="3"/>
      <dgm:spPr/>
    </dgm:pt>
    <dgm:pt modelId="{B32854F5-6B03-4300-A89A-EEEAEC678C52}" type="pres">
      <dgm:prSet presAssocID="{BC8081F9-B123-4AA9-909E-9D3346A50D02}" presName="childNode1" presStyleLbl="bgAcc1" presStyleIdx="0" presStyleCnt="3">
        <dgm:presLayoutVars>
          <dgm:bulletEnabled val="1"/>
        </dgm:presLayoutVars>
      </dgm:prSet>
      <dgm:spPr/>
    </dgm:pt>
    <dgm:pt modelId="{810B50A7-AA28-42B4-93D8-A832AD14EF49}" type="pres">
      <dgm:prSet presAssocID="{BC8081F9-B123-4AA9-909E-9D3346A50D02}" presName="childNode1tx" presStyleLbl="bgAcc1" presStyleIdx="0" presStyleCnt="3">
        <dgm:presLayoutVars>
          <dgm:bulletEnabled val="1"/>
        </dgm:presLayoutVars>
      </dgm:prSet>
      <dgm:spPr/>
    </dgm:pt>
    <dgm:pt modelId="{B7E3ED0D-FA3D-4379-9A38-281E5A4056B8}" type="pres">
      <dgm:prSet presAssocID="{BC8081F9-B123-4AA9-909E-9D3346A50D02}" presName="parentNode1" presStyleLbl="node1" presStyleIdx="0" presStyleCnt="3">
        <dgm:presLayoutVars>
          <dgm:chMax val="1"/>
          <dgm:bulletEnabled val="1"/>
        </dgm:presLayoutVars>
      </dgm:prSet>
      <dgm:spPr/>
    </dgm:pt>
    <dgm:pt modelId="{54063ED7-874A-48FB-B476-651C8E422F18}" type="pres">
      <dgm:prSet presAssocID="{BC8081F9-B123-4AA9-909E-9D3346A50D02}" presName="connSite1" presStyleCnt="0"/>
      <dgm:spPr/>
    </dgm:pt>
    <dgm:pt modelId="{6CEE22C5-1D98-4212-9F74-16A5D95EB47E}" type="pres">
      <dgm:prSet presAssocID="{B0642291-75EC-424D-9359-0281C507F7EF}" presName="Name9" presStyleLbl="sibTrans2D1" presStyleIdx="0" presStyleCnt="2"/>
      <dgm:spPr/>
    </dgm:pt>
    <dgm:pt modelId="{1CD0A4EF-B53E-4669-987F-DE1C88FF8148}" type="pres">
      <dgm:prSet presAssocID="{04ADE209-F366-4635-A19C-CC6449A84ED5}" presName="composite2" presStyleCnt="0"/>
      <dgm:spPr/>
    </dgm:pt>
    <dgm:pt modelId="{2553F164-3877-4E9F-97EB-64037AB763BD}" type="pres">
      <dgm:prSet presAssocID="{04ADE209-F366-4635-A19C-CC6449A84ED5}" presName="dummyNode2" presStyleLbl="node1" presStyleIdx="0" presStyleCnt="3"/>
      <dgm:spPr/>
    </dgm:pt>
    <dgm:pt modelId="{6754343B-3882-443D-9FDC-7233FF8A918B}" type="pres">
      <dgm:prSet presAssocID="{04ADE209-F366-4635-A19C-CC6449A84ED5}" presName="childNode2" presStyleLbl="bgAcc1" presStyleIdx="1" presStyleCnt="3" custLinFactNeighborX="-5899" custLinFactNeighborY="30380">
        <dgm:presLayoutVars>
          <dgm:bulletEnabled val="1"/>
        </dgm:presLayoutVars>
      </dgm:prSet>
      <dgm:spPr/>
    </dgm:pt>
    <dgm:pt modelId="{4A58D09D-5D4C-4478-90EC-DD67D0AAD50A}" type="pres">
      <dgm:prSet presAssocID="{04ADE209-F366-4635-A19C-CC6449A84ED5}" presName="childNode2tx" presStyleLbl="bgAcc1" presStyleIdx="1" presStyleCnt="3">
        <dgm:presLayoutVars>
          <dgm:bulletEnabled val="1"/>
        </dgm:presLayoutVars>
      </dgm:prSet>
      <dgm:spPr/>
    </dgm:pt>
    <dgm:pt modelId="{F0B8C42F-0B0E-4042-B7DB-7ACEDD5A95D4}" type="pres">
      <dgm:prSet presAssocID="{04ADE209-F366-4635-A19C-CC6449A84ED5}" presName="parentNode2" presStyleLbl="node1" presStyleIdx="1" presStyleCnt="3">
        <dgm:presLayoutVars>
          <dgm:chMax val="0"/>
          <dgm:bulletEnabled val="1"/>
        </dgm:presLayoutVars>
      </dgm:prSet>
      <dgm:spPr/>
    </dgm:pt>
    <dgm:pt modelId="{DB2CFCA4-2BEB-49C3-B1B1-57F87822A893}" type="pres">
      <dgm:prSet presAssocID="{04ADE209-F366-4635-A19C-CC6449A84ED5}" presName="connSite2" presStyleCnt="0"/>
      <dgm:spPr/>
    </dgm:pt>
    <dgm:pt modelId="{C2557A2C-BD5F-4C48-8FF5-F8287E18568B}" type="pres">
      <dgm:prSet presAssocID="{A3DAE1D5-7911-4D40-B11B-FBF937C2A3A2}" presName="Name18" presStyleLbl="sibTrans2D1" presStyleIdx="1" presStyleCnt="2"/>
      <dgm:spPr/>
    </dgm:pt>
    <dgm:pt modelId="{C1904CEE-71A8-4AE0-B63B-4E533223326F}" type="pres">
      <dgm:prSet presAssocID="{09477CDB-55D6-4900-9260-970C61E4A762}" presName="composite1" presStyleCnt="0"/>
      <dgm:spPr/>
    </dgm:pt>
    <dgm:pt modelId="{E4501D25-0A29-41B4-B021-99CBE38E2BA0}" type="pres">
      <dgm:prSet presAssocID="{09477CDB-55D6-4900-9260-970C61E4A762}" presName="dummyNode1" presStyleLbl="node1" presStyleIdx="1" presStyleCnt="3"/>
      <dgm:spPr/>
    </dgm:pt>
    <dgm:pt modelId="{2DCF214A-4E77-455B-A12F-EA53AB4A5DFE}" type="pres">
      <dgm:prSet presAssocID="{09477CDB-55D6-4900-9260-970C61E4A762}" presName="childNode1" presStyleLbl="bgAcc1" presStyleIdx="2" presStyleCnt="3">
        <dgm:presLayoutVars>
          <dgm:bulletEnabled val="1"/>
        </dgm:presLayoutVars>
      </dgm:prSet>
      <dgm:spPr/>
    </dgm:pt>
    <dgm:pt modelId="{F43FCBB8-7150-404C-84D1-6F17337B1DAD}" type="pres">
      <dgm:prSet presAssocID="{09477CDB-55D6-4900-9260-970C61E4A762}" presName="childNode1tx" presStyleLbl="bgAcc1" presStyleIdx="2" presStyleCnt="3">
        <dgm:presLayoutVars>
          <dgm:bulletEnabled val="1"/>
        </dgm:presLayoutVars>
      </dgm:prSet>
      <dgm:spPr/>
    </dgm:pt>
    <dgm:pt modelId="{D5A3125F-4B99-41E1-A9BF-295AEA3EE36A}" type="pres">
      <dgm:prSet presAssocID="{09477CDB-55D6-4900-9260-970C61E4A762}" presName="parentNode1" presStyleLbl="node1" presStyleIdx="2" presStyleCnt="3">
        <dgm:presLayoutVars>
          <dgm:chMax val="1"/>
          <dgm:bulletEnabled val="1"/>
        </dgm:presLayoutVars>
      </dgm:prSet>
      <dgm:spPr/>
    </dgm:pt>
    <dgm:pt modelId="{E7943536-CF1B-4C3C-BF6C-BBE55F12789E}" type="pres">
      <dgm:prSet presAssocID="{09477CDB-55D6-4900-9260-970C61E4A762}" presName="connSite1" presStyleCnt="0"/>
      <dgm:spPr/>
    </dgm:pt>
  </dgm:ptLst>
  <dgm:cxnLst>
    <dgm:cxn modelId="{DE1DF411-824B-415E-AADB-1DE14A934CEA}" srcId="{C9A464A0-5096-4D34-A5DA-844AFDE6CC71}" destId="{04ADE209-F366-4635-A19C-CC6449A84ED5}" srcOrd="1" destOrd="0" parTransId="{57BE4C7A-FCE2-4942-B771-DC9EC0BC78CC}" sibTransId="{A3DAE1D5-7911-4D40-B11B-FBF937C2A3A2}"/>
    <dgm:cxn modelId="{B78C3F1B-3063-4CBD-BDBA-1712E8AC4016}" srcId="{09477CDB-55D6-4900-9260-970C61E4A762}" destId="{612263B2-DBB3-464D-9663-0F6428E34E14}" srcOrd="1" destOrd="0" parTransId="{F1DFB9DE-D811-45D5-B9A0-8FCBC7E6F398}" sibTransId="{4A63428C-EAC1-4AB2-A293-7327DFCD3776}"/>
    <dgm:cxn modelId="{FD40D327-A72C-4FB4-8302-1827BA4599CD}" type="presOf" srcId="{FE2D1405-A4C1-46C0-8644-368F5DEEE37E}" destId="{B32854F5-6B03-4300-A89A-EEEAEC678C52}" srcOrd="0" destOrd="0" presId="urn:microsoft.com/office/officeart/2005/8/layout/hProcess4"/>
    <dgm:cxn modelId="{0609AF2B-C70B-4153-A8AE-6324EB0346CD}" type="presOf" srcId="{A3DAE1D5-7911-4D40-B11B-FBF937C2A3A2}" destId="{C2557A2C-BD5F-4C48-8FF5-F8287E18568B}" srcOrd="0" destOrd="0" presId="urn:microsoft.com/office/officeart/2005/8/layout/hProcess4"/>
    <dgm:cxn modelId="{E3783431-F1F9-41E3-8B0D-D89FC6F6685B}" type="presOf" srcId="{612263B2-DBB3-464D-9663-0F6428E34E14}" destId="{2DCF214A-4E77-455B-A12F-EA53AB4A5DFE}" srcOrd="0" destOrd="1" presId="urn:microsoft.com/office/officeart/2005/8/layout/hProcess4"/>
    <dgm:cxn modelId="{C9A8CE42-DDBA-4D3C-9312-EE05715D6D3C}" type="presOf" srcId="{C9A464A0-5096-4D34-A5DA-844AFDE6CC71}" destId="{582B2D32-EC99-4B52-8726-430850C6D9BF}" srcOrd="0" destOrd="0" presId="urn:microsoft.com/office/officeart/2005/8/layout/hProcess4"/>
    <dgm:cxn modelId="{A2F4064A-BAC9-40AC-8F87-8360EB900A8E}" type="presOf" srcId="{6A450EA4-202C-4B78-940C-267A2C5A8529}" destId="{2DCF214A-4E77-455B-A12F-EA53AB4A5DFE}" srcOrd="0" destOrd="0" presId="urn:microsoft.com/office/officeart/2005/8/layout/hProcess4"/>
    <dgm:cxn modelId="{4ADF0D6A-F21C-4DCB-B416-C9420FC79733}" srcId="{09477CDB-55D6-4900-9260-970C61E4A762}" destId="{6A450EA4-202C-4B78-940C-267A2C5A8529}" srcOrd="0" destOrd="0" parTransId="{A6E34EFE-A79B-4A3A-8B70-6A4CD86D51F2}" sibTransId="{E554F778-DE7F-4EA0-BBDE-B47647F1A8D2}"/>
    <dgm:cxn modelId="{829ABA4F-B6E8-4BFE-AC19-D95D6A899C82}" type="presOf" srcId="{BC8081F9-B123-4AA9-909E-9D3346A50D02}" destId="{B7E3ED0D-FA3D-4379-9A38-281E5A4056B8}" srcOrd="0" destOrd="0" presId="urn:microsoft.com/office/officeart/2005/8/layout/hProcess4"/>
    <dgm:cxn modelId="{4BC52B85-BFF7-4E3D-88BC-F9678238AF4F}" type="presOf" srcId="{6A450EA4-202C-4B78-940C-267A2C5A8529}" destId="{F43FCBB8-7150-404C-84D1-6F17337B1DAD}" srcOrd="1" destOrd="0" presId="urn:microsoft.com/office/officeart/2005/8/layout/hProcess4"/>
    <dgm:cxn modelId="{883B098E-2744-4AD8-92B7-641963DC70E1}" type="presOf" srcId="{612263B2-DBB3-464D-9663-0F6428E34E14}" destId="{F43FCBB8-7150-404C-84D1-6F17337B1DAD}" srcOrd="1" destOrd="1" presId="urn:microsoft.com/office/officeart/2005/8/layout/hProcess4"/>
    <dgm:cxn modelId="{838CA696-7DA7-4FBA-AC7C-BB6E1C9C272C}" type="presOf" srcId="{700CA316-6F91-4A9F-B364-5F5D46D768F6}" destId="{4A58D09D-5D4C-4478-90EC-DD67D0AAD50A}" srcOrd="1" destOrd="0" presId="urn:microsoft.com/office/officeart/2005/8/layout/hProcess4"/>
    <dgm:cxn modelId="{FDD8DAA6-68C1-44FF-9066-D733F317D9EB}" type="presOf" srcId="{FE2D1405-A4C1-46C0-8644-368F5DEEE37E}" destId="{810B50A7-AA28-42B4-93D8-A832AD14EF49}" srcOrd="1" destOrd="0" presId="urn:microsoft.com/office/officeart/2005/8/layout/hProcess4"/>
    <dgm:cxn modelId="{C84216B4-F68C-44EB-B2C4-496D14F0E5A7}" type="presOf" srcId="{09477CDB-55D6-4900-9260-970C61E4A762}" destId="{D5A3125F-4B99-41E1-A9BF-295AEA3EE36A}" srcOrd="0" destOrd="0" presId="urn:microsoft.com/office/officeart/2005/8/layout/hProcess4"/>
    <dgm:cxn modelId="{135F1DC3-C8F5-4F8B-8813-E9D0D34B2EA5}" srcId="{C9A464A0-5096-4D34-A5DA-844AFDE6CC71}" destId="{09477CDB-55D6-4900-9260-970C61E4A762}" srcOrd="2" destOrd="0" parTransId="{FDD06EAB-3C78-4EB5-AB71-3383190D15A2}" sibTransId="{A62115FD-1EEB-44DC-A208-7901C137D0B6}"/>
    <dgm:cxn modelId="{0D595FCC-9235-4A2C-9DF3-4F9D2CA50A85}" type="presOf" srcId="{B0642291-75EC-424D-9359-0281C507F7EF}" destId="{6CEE22C5-1D98-4212-9F74-16A5D95EB47E}" srcOrd="0" destOrd="0" presId="urn:microsoft.com/office/officeart/2005/8/layout/hProcess4"/>
    <dgm:cxn modelId="{39A72ECF-5EF9-4723-B79A-FD9CEB035FD8}" type="presOf" srcId="{04ADE209-F366-4635-A19C-CC6449A84ED5}" destId="{F0B8C42F-0B0E-4042-B7DB-7ACEDD5A95D4}" srcOrd="0" destOrd="0" presId="urn:microsoft.com/office/officeart/2005/8/layout/hProcess4"/>
    <dgm:cxn modelId="{5F9104DC-E3CB-4574-B66B-65540E00AD82}" type="presOf" srcId="{700CA316-6F91-4A9F-B364-5F5D46D768F6}" destId="{6754343B-3882-443D-9FDC-7233FF8A918B}" srcOrd="0" destOrd="0" presId="urn:microsoft.com/office/officeart/2005/8/layout/hProcess4"/>
    <dgm:cxn modelId="{2DAC0CDD-65F8-4213-A762-EEFFAEA3085E}" srcId="{C9A464A0-5096-4D34-A5DA-844AFDE6CC71}" destId="{BC8081F9-B123-4AA9-909E-9D3346A50D02}" srcOrd="0" destOrd="0" parTransId="{BE6CC246-88F2-4C9D-9761-9542C3C674D7}" sibTransId="{B0642291-75EC-424D-9359-0281C507F7EF}"/>
    <dgm:cxn modelId="{2E29A4E6-6E2F-4B62-8EE8-2F17FAE1DC1B}" srcId="{04ADE209-F366-4635-A19C-CC6449A84ED5}" destId="{700CA316-6F91-4A9F-B364-5F5D46D768F6}" srcOrd="0" destOrd="0" parTransId="{668684D6-BCCA-413B-BBB3-89D7D3A3A598}" sibTransId="{AE601FB6-0DA5-49A5-9211-22E99162A995}"/>
    <dgm:cxn modelId="{719BDAF4-BD48-49E8-B387-CE6FC9BD3EBB}" srcId="{BC8081F9-B123-4AA9-909E-9D3346A50D02}" destId="{FE2D1405-A4C1-46C0-8644-368F5DEEE37E}" srcOrd="0" destOrd="0" parTransId="{0259010B-3717-41AE-934B-0F0A4192358D}" sibTransId="{23E15D84-455F-4B77-B882-FF4E6F3C7BE3}"/>
    <dgm:cxn modelId="{C36D0856-6444-4CBB-A240-D46FDE394859}" type="presParOf" srcId="{582B2D32-EC99-4B52-8726-430850C6D9BF}" destId="{88B32055-A4DE-47A7-B06F-939B407D904E}" srcOrd="0" destOrd="0" presId="urn:microsoft.com/office/officeart/2005/8/layout/hProcess4"/>
    <dgm:cxn modelId="{898ACA5A-2302-4157-ABF8-B87905004537}" type="presParOf" srcId="{582B2D32-EC99-4B52-8726-430850C6D9BF}" destId="{0B11C540-98D7-490D-83C1-42B903409EC4}" srcOrd="1" destOrd="0" presId="urn:microsoft.com/office/officeart/2005/8/layout/hProcess4"/>
    <dgm:cxn modelId="{F719E3E2-6175-45B3-A26E-0C128DFC18A7}" type="presParOf" srcId="{582B2D32-EC99-4B52-8726-430850C6D9BF}" destId="{7D3C3093-D1E4-4BBE-B4AF-150503B2ECE9}" srcOrd="2" destOrd="0" presId="urn:microsoft.com/office/officeart/2005/8/layout/hProcess4"/>
    <dgm:cxn modelId="{69855EF0-F618-42DA-A3DD-41CE0B6A49E2}" type="presParOf" srcId="{7D3C3093-D1E4-4BBE-B4AF-150503B2ECE9}" destId="{097D93A5-628B-48F7-9CCD-C2C313B7147D}" srcOrd="0" destOrd="0" presId="urn:microsoft.com/office/officeart/2005/8/layout/hProcess4"/>
    <dgm:cxn modelId="{52E79AAD-5C9E-4E10-A521-D865679944E1}" type="presParOf" srcId="{097D93A5-628B-48F7-9CCD-C2C313B7147D}" destId="{0028C225-E2D0-4DD5-A43B-2B4D3ED4D96E}" srcOrd="0" destOrd="0" presId="urn:microsoft.com/office/officeart/2005/8/layout/hProcess4"/>
    <dgm:cxn modelId="{BA2DE7AC-B977-4129-9D0D-A3C4D9154C80}" type="presParOf" srcId="{097D93A5-628B-48F7-9CCD-C2C313B7147D}" destId="{B32854F5-6B03-4300-A89A-EEEAEC678C52}" srcOrd="1" destOrd="0" presId="urn:microsoft.com/office/officeart/2005/8/layout/hProcess4"/>
    <dgm:cxn modelId="{5B4C7930-2423-41C0-ACF5-05CC4E816C73}" type="presParOf" srcId="{097D93A5-628B-48F7-9CCD-C2C313B7147D}" destId="{810B50A7-AA28-42B4-93D8-A832AD14EF49}" srcOrd="2" destOrd="0" presId="urn:microsoft.com/office/officeart/2005/8/layout/hProcess4"/>
    <dgm:cxn modelId="{ADA8B6AE-8DDF-4A5E-A958-08EDB8C4936D}" type="presParOf" srcId="{097D93A5-628B-48F7-9CCD-C2C313B7147D}" destId="{B7E3ED0D-FA3D-4379-9A38-281E5A4056B8}" srcOrd="3" destOrd="0" presId="urn:microsoft.com/office/officeart/2005/8/layout/hProcess4"/>
    <dgm:cxn modelId="{37F89AF6-F10F-437B-8B13-EE5E51384436}" type="presParOf" srcId="{097D93A5-628B-48F7-9CCD-C2C313B7147D}" destId="{54063ED7-874A-48FB-B476-651C8E422F18}" srcOrd="4" destOrd="0" presId="urn:microsoft.com/office/officeart/2005/8/layout/hProcess4"/>
    <dgm:cxn modelId="{46CF9810-EB86-4C62-8702-B971B665D870}" type="presParOf" srcId="{7D3C3093-D1E4-4BBE-B4AF-150503B2ECE9}" destId="{6CEE22C5-1D98-4212-9F74-16A5D95EB47E}" srcOrd="1" destOrd="0" presId="urn:microsoft.com/office/officeart/2005/8/layout/hProcess4"/>
    <dgm:cxn modelId="{BBABDDAC-E4A0-4C38-B68E-03B082A132FC}" type="presParOf" srcId="{7D3C3093-D1E4-4BBE-B4AF-150503B2ECE9}" destId="{1CD0A4EF-B53E-4669-987F-DE1C88FF8148}" srcOrd="2" destOrd="0" presId="urn:microsoft.com/office/officeart/2005/8/layout/hProcess4"/>
    <dgm:cxn modelId="{4BB50B47-C9F9-404D-8032-A18AEE4896A2}" type="presParOf" srcId="{1CD0A4EF-B53E-4669-987F-DE1C88FF8148}" destId="{2553F164-3877-4E9F-97EB-64037AB763BD}" srcOrd="0" destOrd="0" presId="urn:microsoft.com/office/officeart/2005/8/layout/hProcess4"/>
    <dgm:cxn modelId="{580A67A5-2666-4E44-AAD7-95FFE9A7342C}" type="presParOf" srcId="{1CD0A4EF-B53E-4669-987F-DE1C88FF8148}" destId="{6754343B-3882-443D-9FDC-7233FF8A918B}" srcOrd="1" destOrd="0" presId="urn:microsoft.com/office/officeart/2005/8/layout/hProcess4"/>
    <dgm:cxn modelId="{B8203493-810F-49C1-BE4F-40A7138F8F1F}" type="presParOf" srcId="{1CD0A4EF-B53E-4669-987F-DE1C88FF8148}" destId="{4A58D09D-5D4C-4478-90EC-DD67D0AAD50A}" srcOrd="2" destOrd="0" presId="urn:microsoft.com/office/officeart/2005/8/layout/hProcess4"/>
    <dgm:cxn modelId="{D72A444F-46C8-4313-8B58-C3C6DBA57ED8}" type="presParOf" srcId="{1CD0A4EF-B53E-4669-987F-DE1C88FF8148}" destId="{F0B8C42F-0B0E-4042-B7DB-7ACEDD5A95D4}" srcOrd="3" destOrd="0" presId="urn:microsoft.com/office/officeart/2005/8/layout/hProcess4"/>
    <dgm:cxn modelId="{30BD3FA5-5CB6-4390-99EB-BB1915173112}" type="presParOf" srcId="{1CD0A4EF-B53E-4669-987F-DE1C88FF8148}" destId="{DB2CFCA4-2BEB-49C3-B1B1-57F87822A893}" srcOrd="4" destOrd="0" presId="urn:microsoft.com/office/officeart/2005/8/layout/hProcess4"/>
    <dgm:cxn modelId="{E0A82A1B-506D-4468-B4AF-8F2911DFF039}" type="presParOf" srcId="{7D3C3093-D1E4-4BBE-B4AF-150503B2ECE9}" destId="{C2557A2C-BD5F-4C48-8FF5-F8287E18568B}" srcOrd="3" destOrd="0" presId="urn:microsoft.com/office/officeart/2005/8/layout/hProcess4"/>
    <dgm:cxn modelId="{139B764A-FBAE-4B46-B005-E4577DDA95F9}" type="presParOf" srcId="{7D3C3093-D1E4-4BBE-B4AF-150503B2ECE9}" destId="{C1904CEE-71A8-4AE0-B63B-4E533223326F}" srcOrd="4" destOrd="0" presId="urn:microsoft.com/office/officeart/2005/8/layout/hProcess4"/>
    <dgm:cxn modelId="{CD36E3A7-ED65-4E71-B75C-D3585CC951DE}" type="presParOf" srcId="{C1904CEE-71A8-4AE0-B63B-4E533223326F}" destId="{E4501D25-0A29-41B4-B021-99CBE38E2BA0}" srcOrd="0" destOrd="0" presId="urn:microsoft.com/office/officeart/2005/8/layout/hProcess4"/>
    <dgm:cxn modelId="{9BD228E9-0DC7-4850-8B8D-0564A5391C11}" type="presParOf" srcId="{C1904CEE-71A8-4AE0-B63B-4E533223326F}" destId="{2DCF214A-4E77-455B-A12F-EA53AB4A5DFE}" srcOrd="1" destOrd="0" presId="urn:microsoft.com/office/officeart/2005/8/layout/hProcess4"/>
    <dgm:cxn modelId="{8DAD646A-8374-459F-9A04-7BAFD933D9CD}" type="presParOf" srcId="{C1904CEE-71A8-4AE0-B63B-4E533223326F}" destId="{F43FCBB8-7150-404C-84D1-6F17337B1DAD}" srcOrd="2" destOrd="0" presId="urn:microsoft.com/office/officeart/2005/8/layout/hProcess4"/>
    <dgm:cxn modelId="{98193165-AAAD-48CE-9392-DE77809AE3B5}" type="presParOf" srcId="{C1904CEE-71A8-4AE0-B63B-4E533223326F}" destId="{D5A3125F-4B99-41E1-A9BF-295AEA3EE36A}" srcOrd="3" destOrd="0" presId="urn:microsoft.com/office/officeart/2005/8/layout/hProcess4"/>
    <dgm:cxn modelId="{12728B64-B6FC-4548-81D5-79C3435065F8}" type="presParOf" srcId="{C1904CEE-71A8-4AE0-B63B-4E533223326F}" destId="{E7943536-CF1B-4C3C-BF6C-BBE55F12789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CE2721-66C1-42DA-B3DB-43A237008BA4}" type="doc">
      <dgm:prSet loTypeId="urn:microsoft.com/office/officeart/2005/8/layout/venn1" loCatId="relationship" qsTypeId="urn:microsoft.com/office/officeart/2005/8/quickstyle/simple1" qsCatId="simple" csTypeId="urn:microsoft.com/office/officeart/2005/8/colors/accent2_2" csCatId="accent2" phldr="1"/>
      <dgm:spPr/>
    </dgm:pt>
    <dgm:pt modelId="{51C452BB-C3C9-4A10-92C0-7662E02B6FEB}">
      <dgm:prSet phldrT="[Text]" custT="1"/>
      <dgm:spPr/>
      <dgm:t>
        <a:bodyPr/>
        <a:lstStyle/>
        <a:p>
          <a:pPr>
            <a:lnSpc>
              <a:spcPct val="100000"/>
            </a:lnSpc>
            <a:spcAft>
              <a:spcPts val="0"/>
            </a:spcAft>
          </a:pPr>
          <a:r>
            <a:rPr lang="en-US" sz="1900" dirty="0"/>
            <a:t>1. Framework </a:t>
          </a:r>
        </a:p>
        <a:p>
          <a:pPr>
            <a:lnSpc>
              <a:spcPct val="100000"/>
            </a:lnSpc>
            <a:spcAft>
              <a:spcPts val="0"/>
            </a:spcAft>
          </a:pPr>
          <a:r>
            <a:rPr lang="en-US" sz="1900" dirty="0"/>
            <a:t>Regulation</a:t>
          </a:r>
        </a:p>
      </dgm:t>
    </dgm:pt>
    <dgm:pt modelId="{41E23C35-3397-4DEF-B94B-79C19D96B133}" type="parTrans" cxnId="{97428F9B-CF38-47C8-AE91-C60651ABFD82}">
      <dgm:prSet/>
      <dgm:spPr/>
      <dgm:t>
        <a:bodyPr/>
        <a:lstStyle/>
        <a:p>
          <a:endParaRPr lang="en-US"/>
        </a:p>
      </dgm:t>
    </dgm:pt>
    <dgm:pt modelId="{EF93B6C2-7742-4878-ADEE-745F16936A2E}" type="sibTrans" cxnId="{97428F9B-CF38-47C8-AE91-C60651ABFD82}">
      <dgm:prSet/>
      <dgm:spPr/>
      <dgm:t>
        <a:bodyPr/>
        <a:lstStyle/>
        <a:p>
          <a:endParaRPr lang="en-US"/>
        </a:p>
      </dgm:t>
    </dgm:pt>
    <dgm:pt modelId="{1A297378-A19D-4825-A80E-E0BDD740EBEA}">
      <dgm:prSet phldrT="[Text]" custT="1"/>
      <dgm:spPr>
        <a:solidFill>
          <a:schemeClr val="accent6">
            <a:alpha val="50000"/>
          </a:schemeClr>
        </a:solidFill>
      </dgm:spPr>
      <dgm:t>
        <a:bodyPr/>
        <a:lstStyle/>
        <a:p>
          <a:r>
            <a:rPr lang="en-US" sz="1900" dirty="0"/>
            <a:t>2. Material Regulation</a:t>
          </a:r>
        </a:p>
      </dgm:t>
    </dgm:pt>
    <dgm:pt modelId="{C8CDCB89-5A19-4A6A-A073-F5B6C60FE92E}" type="parTrans" cxnId="{D0519C85-2B82-4FB9-88AE-4415FDA98A16}">
      <dgm:prSet/>
      <dgm:spPr/>
      <dgm:t>
        <a:bodyPr/>
        <a:lstStyle/>
        <a:p>
          <a:endParaRPr lang="en-US"/>
        </a:p>
      </dgm:t>
    </dgm:pt>
    <dgm:pt modelId="{562F450F-FBF7-49FC-B1A5-EEFAB15C970B}" type="sibTrans" cxnId="{D0519C85-2B82-4FB9-88AE-4415FDA98A16}">
      <dgm:prSet/>
      <dgm:spPr/>
      <dgm:t>
        <a:bodyPr/>
        <a:lstStyle/>
        <a:p>
          <a:endParaRPr lang="en-US"/>
        </a:p>
      </dgm:t>
    </dgm:pt>
    <dgm:pt modelId="{A80D13EB-D24F-4EF3-A2E8-373DF0645CC0}">
      <dgm:prSet phldrT="[Text]" custT="1"/>
      <dgm:spPr>
        <a:solidFill>
          <a:schemeClr val="accent4">
            <a:alpha val="50000"/>
          </a:schemeClr>
        </a:solidFill>
      </dgm:spPr>
      <dgm:t>
        <a:bodyPr/>
        <a:lstStyle/>
        <a:p>
          <a:r>
            <a:rPr lang="en-US" sz="1900" dirty="0">
              <a:solidFill>
                <a:schemeClr val="bg1"/>
              </a:solidFill>
            </a:rPr>
            <a:t>3. Good Manufacturing Practice</a:t>
          </a:r>
        </a:p>
      </dgm:t>
    </dgm:pt>
    <dgm:pt modelId="{0027B038-B056-473B-AA39-9D6720F250D9}" type="parTrans" cxnId="{4CCCC0B0-FF2E-4315-955F-0313E013FB84}">
      <dgm:prSet/>
      <dgm:spPr/>
      <dgm:t>
        <a:bodyPr/>
        <a:lstStyle/>
        <a:p>
          <a:endParaRPr lang="en-US"/>
        </a:p>
      </dgm:t>
    </dgm:pt>
    <dgm:pt modelId="{88794DD5-197E-4B8E-897E-DEC57D639AB7}" type="sibTrans" cxnId="{4CCCC0B0-FF2E-4315-955F-0313E013FB84}">
      <dgm:prSet/>
      <dgm:spPr/>
      <dgm:t>
        <a:bodyPr/>
        <a:lstStyle/>
        <a:p>
          <a:endParaRPr lang="en-US"/>
        </a:p>
      </dgm:t>
    </dgm:pt>
    <dgm:pt modelId="{DB7E6CB6-19C9-413B-8F0B-9AA91050AB5C}" type="pres">
      <dgm:prSet presAssocID="{47CE2721-66C1-42DA-B3DB-43A237008BA4}" presName="compositeShape" presStyleCnt="0">
        <dgm:presLayoutVars>
          <dgm:chMax val="7"/>
          <dgm:dir/>
          <dgm:resizeHandles val="exact"/>
        </dgm:presLayoutVars>
      </dgm:prSet>
      <dgm:spPr/>
    </dgm:pt>
    <dgm:pt modelId="{0C6D8DB0-ED32-48F4-83A2-10A4FFBBA84D}" type="pres">
      <dgm:prSet presAssocID="{51C452BB-C3C9-4A10-92C0-7662E02B6FEB}" presName="circ1" presStyleLbl="vennNode1" presStyleIdx="0" presStyleCnt="3"/>
      <dgm:spPr/>
    </dgm:pt>
    <dgm:pt modelId="{9CE22769-BC98-4A77-8F91-19A5CDCF2E7A}" type="pres">
      <dgm:prSet presAssocID="{51C452BB-C3C9-4A10-92C0-7662E02B6FEB}" presName="circ1Tx" presStyleLbl="revTx" presStyleIdx="0" presStyleCnt="0">
        <dgm:presLayoutVars>
          <dgm:chMax val="0"/>
          <dgm:chPref val="0"/>
          <dgm:bulletEnabled val="1"/>
        </dgm:presLayoutVars>
      </dgm:prSet>
      <dgm:spPr/>
    </dgm:pt>
    <dgm:pt modelId="{38DC1CC7-3AFC-4B56-AF0E-640270A31D51}" type="pres">
      <dgm:prSet presAssocID="{1A297378-A19D-4825-A80E-E0BDD740EBEA}" presName="circ2" presStyleLbl="vennNode1" presStyleIdx="1" presStyleCnt="3" custLinFactNeighborX="3187" custLinFactNeighborY="1258"/>
      <dgm:spPr/>
    </dgm:pt>
    <dgm:pt modelId="{732D64AA-E437-40A2-85D3-3E25B4E7BF75}" type="pres">
      <dgm:prSet presAssocID="{1A297378-A19D-4825-A80E-E0BDD740EBEA}" presName="circ2Tx" presStyleLbl="revTx" presStyleIdx="0" presStyleCnt="0">
        <dgm:presLayoutVars>
          <dgm:chMax val="0"/>
          <dgm:chPref val="0"/>
          <dgm:bulletEnabled val="1"/>
        </dgm:presLayoutVars>
      </dgm:prSet>
      <dgm:spPr/>
    </dgm:pt>
    <dgm:pt modelId="{775CBA7F-BFC6-4482-96B3-4698A803658B}" type="pres">
      <dgm:prSet presAssocID="{A80D13EB-D24F-4EF3-A2E8-373DF0645CC0}" presName="circ3" presStyleLbl="vennNode1" presStyleIdx="2" presStyleCnt="3" custScaleX="108793" custScaleY="102149" custLinFactNeighborX="9365" custLinFactNeighborY="1258"/>
      <dgm:spPr/>
    </dgm:pt>
    <dgm:pt modelId="{3A281A3A-3FF1-4E5F-9B8F-5C8C262F8DFE}" type="pres">
      <dgm:prSet presAssocID="{A80D13EB-D24F-4EF3-A2E8-373DF0645CC0}" presName="circ3Tx" presStyleLbl="revTx" presStyleIdx="0" presStyleCnt="0">
        <dgm:presLayoutVars>
          <dgm:chMax val="0"/>
          <dgm:chPref val="0"/>
          <dgm:bulletEnabled val="1"/>
        </dgm:presLayoutVars>
      </dgm:prSet>
      <dgm:spPr/>
    </dgm:pt>
  </dgm:ptLst>
  <dgm:cxnLst>
    <dgm:cxn modelId="{DDFEF632-21E3-4753-BC0B-77D32ADB105A}" type="presOf" srcId="{A80D13EB-D24F-4EF3-A2E8-373DF0645CC0}" destId="{775CBA7F-BFC6-4482-96B3-4698A803658B}" srcOrd="0" destOrd="0" presId="urn:microsoft.com/office/officeart/2005/8/layout/venn1"/>
    <dgm:cxn modelId="{C00E6D3B-F1D9-4C86-95B9-9C993FF24D5B}" type="presOf" srcId="{51C452BB-C3C9-4A10-92C0-7662E02B6FEB}" destId="{9CE22769-BC98-4A77-8F91-19A5CDCF2E7A}" srcOrd="1" destOrd="0" presId="urn:microsoft.com/office/officeart/2005/8/layout/venn1"/>
    <dgm:cxn modelId="{F95A3F56-6F79-457D-A96F-14EEAAEBD579}" type="presOf" srcId="{1A297378-A19D-4825-A80E-E0BDD740EBEA}" destId="{38DC1CC7-3AFC-4B56-AF0E-640270A31D51}" srcOrd="0" destOrd="0" presId="urn:microsoft.com/office/officeart/2005/8/layout/venn1"/>
    <dgm:cxn modelId="{D0519C85-2B82-4FB9-88AE-4415FDA98A16}" srcId="{47CE2721-66C1-42DA-B3DB-43A237008BA4}" destId="{1A297378-A19D-4825-A80E-E0BDD740EBEA}" srcOrd="1" destOrd="0" parTransId="{C8CDCB89-5A19-4A6A-A073-F5B6C60FE92E}" sibTransId="{562F450F-FBF7-49FC-B1A5-EEFAB15C970B}"/>
    <dgm:cxn modelId="{97428F9B-CF38-47C8-AE91-C60651ABFD82}" srcId="{47CE2721-66C1-42DA-B3DB-43A237008BA4}" destId="{51C452BB-C3C9-4A10-92C0-7662E02B6FEB}" srcOrd="0" destOrd="0" parTransId="{41E23C35-3397-4DEF-B94B-79C19D96B133}" sibTransId="{EF93B6C2-7742-4878-ADEE-745F16936A2E}"/>
    <dgm:cxn modelId="{4CCCC0B0-FF2E-4315-955F-0313E013FB84}" srcId="{47CE2721-66C1-42DA-B3DB-43A237008BA4}" destId="{A80D13EB-D24F-4EF3-A2E8-373DF0645CC0}" srcOrd="2" destOrd="0" parTransId="{0027B038-B056-473B-AA39-9D6720F250D9}" sibTransId="{88794DD5-197E-4B8E-897E-DEC57D639AB7}"/>
    <dgm:cxn modelId="{B4E1E4B3-9EEE-42E4-BA32-693B1C3F9F24}" type="presOf" srcId="{1A297378-A19D-4825-A80E-E0BDD740EBEA}" destId="{732D64AA-E437-40A2-85D3-3E25B4E7BF75}" srcOrd="1" destOrd="0" presId="urn:microsoft.com/office/officeart/2005/8/layout/venn1"/>
    <dgm:cxn modelId="{FAF248BE-4B39-4748-B709-C09CE00357A8}" type="presOf" srcId="{51C452BB-C3C9-4A10-92C0-7662E02B6FEB}" destId="{0C6D8DB0-ED32-48F4-83A2-10A4FFBBA84D}" srcOrd="0" destOrd="0" presId="urn:microsoft.com/office/officeart/2005/8/layout/venn1"/>
    <dgm:cxn modelId="{76D01CF3-8C44-46E1-83A6-27F1A85FCE3C}" type="presOf" srcId="{47CE2721-66C1-42DA-B3DB-43A237008BA4}" destId="{DB7E6CB6-19C9-413B-8F0B-9AA91050AB5C}" srcOrd="0" destOrd="0" presId="urn:microsoft.com/office/officeart/2005/8/layout/venn1"/>
    <dgm:cxn modelId="{F05478FA-BB92-4465-9427-20C204FF1DD1}" type="presOf" srcId="{A80D13EB-D24F-4EF3-A2E8-373DF0645CC0}" destId="{3A281A3A-3FF1-4E5F-9B8F-5C8C262F8DFE}" srcOrd="1" destOrd="0" presId="urn:microsoft.com/office/officeart/2005/8/layout/venn1"/>
    <dgm:cxn modelId="{5944A29D-4C95-4391-AD0E-8791D7661082}" type="presParOf" srcId="{DB7E6CB6-19C9-413B-8F0B-9AA91050AB5C}" destId="{0C6D8DB0-ED32-48F4-83A2-10A4FFBBA84D}" srcOrd="0" destOrd="0" presId="urn:microsoft.com/office/officeart/2005/8/layout/venn1"/>
    <dgm:cxn modelId="{4DC4B435-1C44-4FE9-8013-911406DC98F5}" type="presParOf" srcId="{DB7E6CB6-19C9-413B-8F0B-9AA91050AB5C}" destId="{9CE22769-BC98-4A77-8F91-19A5CDCF2E7A}" srcOrd="1" destOrd="0" presId="urn:microsoft.com/office/officeart/2005/8/layout/venn1"/>
    <dgm:cxn modelId="{9C695335-DB80-495C-B077-4B1319FEF5B4}" type="presParOf" srcId="{DB7E6CB6-19C9-413B-8F0B-9AA91050AB5C}" destId="{38DC1CC7-3AFC-4B56-AF0E-640270A31D51}" srcOrd="2" destOrd="0" presId="urn:microsoft.com/office/officeart/2005/8/layout/venn1"/>
    <dgm:cxn modelId="{E62F965E-8A9E-4845-A8A9-1E07D4F38D16}" type="presParOf" srcId="{DB7E6CB6-19C9-413B-8F0B-9AA91050AB5C}" destId="{732D64AA-E437-40A2-85D3-3E25B4E7BF75}" srcOrd="3" destOrd="0" presId="urn:microsoft.com/office/officeart/2005/8/layout/venn1"/>
    <dgm:cxn modelId="{C94D9415-194E-445B-BCD0-6FC6B56BCE58}" type="presParOf" srcId="{DB7E6CB6-19C9-413B-8F0B-9AA91050AB5C}" destId="{775CBA7F-BFC6-4482-96B3-4698A803658B}" srcOrd="4" destOrd="0" presId="urn:microsoft.com/office/officeart/2005/8/layout/venn1"/>
    <dgm:cxn modelId="{92BC6F99-4905-44D3-B779-000D912C668C}" type="presParOf" srcId="{DB7E6CB6-19C9-413B-8F0B-9AA91050AB5C}" destId="{3A281A3A-3FF1-4E5F-9B8F-5C8C262F8DF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F0073B-0815-433A-B516-EB563F3BC83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23AAF39F-4E1F-4D5B-8ADF-2FF52821C9DF}">
      <dgm:prSet phldrT="[Text]"/>
      <dgm:spPr>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Product Registration</a:t>
          </a:r>
        </a:p>
      </dgm:t>
    </dgm:pt>
    <dgm:pt modelId="{6C6B3349-918B-4DAB-AC6A-33D9AE3292CE}" type="parTrans" cxnId="{46222EF5-8EE0-4228-B3E6-DD554EC5BC8C}">
      <dgm:prSet/>
      <dgm:spPr/>
      <dgm:t>
        <a:bodyPr/>
        <a:lstStyle/>
        <a:p>
          <a:endParaRPr lang="en-US"/>
        </a:p>
      </dgm:t>
    </dgm:pt>
    <dgm:pt modelId="{44EB0358-32C0-4364-B8A3-D681D77F677A}" type="sibTrans" cxnId="{46222EF5-8EE0-4228-B3E6-DD554EC5BC8C}">
      <dgm:prSet/>
      <dgm:spPr/>
      <dgm:t>
        <a:bodyPr/>
        <a:lstStyle/>
        <a:p>
          <a:endParaRPr lang="en-US"/>
        </a:p>
      </dgm:t>
    </dgm:pt>
    <dgm:pt modelId="{14BBE7DA-2409-4EBF-8860-325EF8877337}">
      <dgm:prSet phldrT="[Text]"/>
      <dgm:spPr/>
      <dgm:t>
        <a:bodyPr/>
        <a:lstStyle/>
        <a:p>
          <a:r>
            <a:rPr lang="en-US" dirty="0"/>
            <a:t>Product must be registered with CIQ of port of entry through  application process and with compliance report</a:t>
          </a:r>
        </a:p>
      </dgm:t>
    </dgm:pt>
    <dgm:pt modelId="{B3F030CA-CCD4-45B6-815F-99F4C5DB7245}" type="parTrans" cxnId="{8153B518-EF03-4EA5-B062-9A37FB584A94}">
      <dgm:prSet/>
      <dgm:spPr/>
      <dgm:t>
        <a:bodyPr/>
        <a:lstStyle/>
        <a:p>
          <a:endParaRPr lang="en-US"/>
        </a:p>
      </dgm:t>
    </dgm:pt>
    <dgm:pt modelId="{4A38ECBE-D7BD-4DDA-B5A9-A8BCAE5965BF}" type="sibTrans" cxnId="{8153B518-EF03-4EA5-B062-9A37FB584A94}">
      <dgm:prSet/>
      <dgm:spPr/>
      <dgm:t>
        <a:bodyPr/>
        <a:lstStyle/>
        <a:p>
          <a:endParaRPr lang="en-US"/>
        </a:p>
      </dgm:t>
    </dgm:pt>
    <dgm:pt modelId="{6F1CB9C8-21BE-4890-A027-4B0303E129F9}">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Product Inspection</a:t>
          </a:r>
        </a:p>
      </dgm:t>
    </dgm:pt>
    <dgm:pt modelId="{9EE79C89-31B3-4FE1-9F05-6D6DC03B9993}" type="parTrans" cxnId="{F4D52346-32E2-4BF1-BD7C-B328A23A446F}">
      <dgm:prSet/>
      <dgm:spPr/>
      <dgm:t>
        <a:bodyPr/>
        <a:lstStyle/>
        <a:p>
          <a:endParaRPr lang="en-US"/>
        </a:p>
      </dgm:t>
    </dgm:pt>
    <dgm:pt modelId="{C4F28E8C-9092-4E16-8632-B62F396A239D}" type="sibTrans" cxnId="{F4D52346-32E2-4BF1-BD7C-B328A23A446F}">
      <dgm:prSet/>
      <dgm:spPr/>
      <dgm:t>
        <a:bodyPr/>
        <a:lstStyle/>
        <a:p>
          <a:endParaRPr lang="en-US"/>
        </a:p>
      </dgm:t>
    </dgm:pt>
    <dgm:pt modelId="{94EA38B8-7BFB-4DEB-804E-4AC6F832363E}">
      <dgm:prSet phldrT="[Text]"/>
      <dgm:spPr/>
      <dgm:t>
        <a:bodyPr/>
        <a:lstStyle/>
        <a:p>
          <a:r>
            <a:rPr lang="en-US" dirty="0"/>
            <a:t>Product will be inspected during registration</a:t>
          </a:r>
        </a:p>
      </dgm:t>
    </dgm:pt>
    <dgm:pt modelId="{A4D2C11E-CBE0-42CA-AB84-D7291819D64B}" type="parTrans" cxnId="{FF997919-A9F6-48FD-BB53-6D2BEC783BA2}">
      <dgm:prSet/>
      <dgm:spPr/>
      <dgm:t>
        <a:bodyPr/>
        <a:lstStyle/>
        <a:p>
          <a:endParaRPr lang="en-US"/>
        </a:p>
      </dgm:t>
    </dgm:pt>
    <dgm:pt modelId="{0EBA7B7E-B68D-4BCF-82BA-830433BD123B}" type="sibTrans" cxnId="{FF997919-A9F6-48FD-BB53-6D2BEC783BA2}">
      <dgm:prSet/>
      <dgm:spPr/>
      <dgm:t>
        <a:bodyPr/>
        <a:lstStyle/>
        <a:p>
          <a:endParaRPr lang="en-US"/>
        </a:p>
      </dgm:t>
    </dgm:pt>
    <dgm:pt modelId="{412C62AF-213D-4F4A-BD92-8F24408E6C92}">
      <dgm:prSet phldrT="[Text]"/>
      <dgm:spPr>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Supervision Management</a:t>
          </a:r>
        </a:p>
      </dgm:t>
    </dgm:pt>
    <dgm:pt modelId="{4E794750-96FD-4ABA-B353-9BD52AEDE2F7}" type="parTrans" cxnId="{7DD8EA66-ABF4-44F6-9F99-A8DB913B2590}">
      <dgm:prSet/>
      <dgm:spPr/>
      <dgm:t>
        <a:bodyPr/>
        <a:lstStyle/>
        <a:p>
          <a:endParaRPr lang="en-US"/>
        </a:p>
      </dgm:t>
    </dgm:pt>
    <dgm:pt modelId="{2996D2F6-3E1C-430C-B3CD-48A727C79166}" type="sibTrans" cxnId="{7DD8EA66-ABF4-44F6-9F99-A8DB913B2590}">
      <dgm:prSet/>
      <dgm:spPr/>
      <dgm:t>
        <a:bodyPr/>
        <a:lstStyle/>
        <a:p>
          <a:endParaRPr lang="en-US"/>
        </a:p>
      </dgm:t>
    </dgm:pt>
    <dgm:pt modelId="{20ABD922-0F9A-415E-8881-4BCB4F1E8713}">
      <dgm:prSet phldrT="[Text]"/>
      <dgm:spPr/>
      <dgm:t>
        <a:bodyPr/>
        <a:lstStyle/>
        <a:p>
          <a:r>
            <a:rPr lang="en-US" dirty="0"/>
            <a:t>Label and documents must be in Chinese</a:t>
          </a:r>
        </a:p>
      </dgm:t>
    </dgm:pt>
    <dgm:pt modelId="{E394C58F-3CF9-4BF8-B3A8-CBFF2AADE6C8}" type="parTrans" cxnId="{31746C0B-7A2F-49A1-BCBD-CE8223476C59}">
      <dgm:prSet/>
      <dgm:spPr/>
      <dgm:t>
        <a:bodyPr/>
        <a:lstStyle/>
        <a:p>
          <a:endParaRPr lang="en-US"/>
        </a:p>
      </dgm:t>
    </dgm:pt>
    <dgm:pt modelId="{DFBF887E-22DE-4A63-9500-A1B24A36004B}" type="sibTrans" cxnId="{31746C0B-7A2F-49A1-BCBD-CE8223476C59}">
      <dgm:prSet/>
      <dgm:spPr/>
      <dgm:t>
        <a:bodyPr/>
        <a:lstStyle/>
        <a:p>
          <a:endParaRPr lang="en-US"/>
        </a:p>
      </dgm:t>
    </dgm:pt>
    <dgm:pt modelId="{295127CF-66D2-4366-91EA-8169CC383C67}">
      <dgm:prSet phldrT="[Text]"/>
      <dgm:spPr/>
      <dgm:t>
        <a:bodyPr/>
        <a:lstStyle/>
        <a:p>
          <a:r>
            <a:rPr lang="en-US" dirty="0"/>
            <a:t>Registration valid for 3 years</a:t>
          </a:r>
        </a:p>
      </dgm:t>
    </dgm:pt>
    <dgm:pt modelId="{1B6197DE-83E2-428B-B16F-E3F5BF3A0404}" type="parTrans" cxnId="{FF792064-3AD9-499B-8555-F40A6114D33A}">
      <dgm:prSet/>
      <dgm:spPr/>
      <dgm:t>
        <a:bodyPr/>
        <a:lstStyle/>
        <a:p>
          <a:endParaRPr lang="en-US"/>
        </a:p>
      </dgm:t>
    </dgm:pt>
    <dgm:pt modelId="{D480784E-A630-4D31-8673-273DE18C34B0}" type="sibTrans" cxnId="{FF792064-3AD9-499B-8555-F40A6114D33A}">
      <dgm:prSet/>
      <dgm:spPr/>
      <dgm:t>
        <a:bodyPr/>
        <a:lstStyle/>
        <a:p>
          <a:endParaRPr lang="en-US"/>
        </a:p>
      </dgm:t>
    </dgm:pt>
    <dgm:pt modelId="{E1BF50B1-04EA-4A87-A05C-E9B59B76803C}">
      <dgm:prSet phldrT="[Text]"/>
      <dgm:spPr/>
      <dgm:t>
        <a:bodyPr/>
        <a:lstStyle/>
        <a:p>
          <a:r>
            <a:rPr lang="en-US" dirty="0"/>
            <a:t>Annual inspection will be conducted afterwards</a:t>
          </a:r>
        </a:p>
      </dgm:t>
    </dgm:pt>
    <dgm:pt modelId="{8E418203-15CD-49AD-9229-5DE8B6101973}" type="parTrans" cxnId="{5B7BD787-6078-44C6-B610-0F849A076D26}">
      <dgm:prSet/>
      <dgm:spPr/>
      <dgm:t>
        <a:bodyPr/>
        <a:lstStyle/>
        <a:p>
          <a:endParaRPr lang="en-US"/>
        </a:p>
      </dgm:t>
    </dgm:pt>
    <dgm:pt modelId="{7702910D-41D1-4CDD-A62D-A92B1BC2E3D3}" type="sibTrans" cxnId="{5B7BD787-6078-44C6-B610-0F849A076D26}">
      <dgm:prSet/>
      <dgm:spPr/>
      <dgm:t>
        <a:bodyPr/>
        <a:lstStyle/>
        <a:p>
          <a:endParaRPr lang="en-US"/>
        </a:p>
      </dgm:t>
    </dgm:pt>
    <dgm:pt modelId="{C47FE3A8-120D-4BC2-8C0B-EC673C1001DF}">
      <dgm:prSet phldrT="[Text]"/>
      <dgm:spPr/>
      <dgm:t>
        <a:bodyPr/>
        <a:lstStyle/>
        <a:p>
          <a:r>
            <a:rPr lang="en-US" dirty="0"/>
            <a:t>Document traceability</a:t>
          </a:r>
        </a:p>
      </dgm:t>
    </dgm:pt>
    <dgm:pt modelId="{E209C8E2-E5D2-44E7-AE36-9D5C9D674C43}" type="parTrans" cxnId="{D1A4366B-595B-4A90-B90B-0EE962A85EE9}">
      <dgm:prSet/>
      <dgm:spPr/>
      <dgm:t>
        <a:bodyPr/>
        <a:lstStyle/>
        <a:p>
          <a:endParaRPr lang="en-US"/>
        </a:p>
      </dgm:t>
    </dgm:pt>
    <dgm:pt modelId="{09F4C591-0F66-4F6A-9A2A-DB578702635D}" type="sibTrans" cxnId="{D1A4366B-595B-4A90-B90B-0EE962A85EE9}">
      <dgm:prSet/>
      <dgm:spPr/>
      <dgm:t>
        <a:bodyPr/>
        <a:lstStyle/>
        <a:p>
          <a:endParaRPr lang="en-US"/>
        </a:p>
      </dgm:t>
    </dgm:pt>
    <dgm:pt modelId="{6C75C03C-09D8-4354-8286-C4C4E843F159}" type="pres">
      <dgm:prSet presAssocID="{D6F0073B-0815-433A-B516-EB563F3BC83B}" presName="rootnode" presStyleCnt="0">
        <dgm:presLayoutVars>
          <dgm:chMax/>
          <dgm:chPref/>
          <dgm:dir/>
          <dgm:animLvl val="lvl"/>
        </dgm:presLayoutVars>
      </dgm:prSet>
      <dgm:spPr/>
    </dgm:pt>
    <dgm:pt modelId="{15F9D3AE-4414-4A57-B285-9B1C6E731B6F}" type="pres">
      <dgm:prSet presAssocID="{23AAF39F-4E1F-4D5B-8ADF-2FF52821C9DF}" presName="composite" presStyleCnt="0"/>
      <dgm:spPr/>
    </dgm:pt>
    <dgm:pt modelId="{036E9E37-1FBF-45C4-AA1A-0859E90D84BD}" type="pres">
      <dgm:prSet presAssocID="{23AAF39F-4E1F-4D5B-8ADF-2FF52821C9DF}" presName="bentUpArrow1" presStyleLbl="alignImgPlace1" presStyleIdx="0" presStyleCnt="2"/>
      <dgm:spPr>
        <a:noFill/>
        <a:ln w="28575">
          <a:solidFill>
            <a:srgbClr val="C00000"/>
          </a:solidFill>
        </a:ln>
      </dgm:spPr>
    </dgm:pt>
    <dgm:pt modelId="{9F2BD122-8964-4001-9C60-C325217D3063}" type="pres">
      <dgm:prSet presAssocID="{23AAF39F-4E1F-4D5B-8ADF-2FF52821C9DF}" presName="ParentText" presStyleLbl="node1" presStyleIdx="0" presStyleCnt="3">
        <dgm:presLayoutVars>
          <dgm:chMax val="1"/>
          <dgm:chPref val="1"/>
          <dgm:bulletEnabled val="1"/>
        </dgm:presLayoutVars>
      </dgm:prSet>
      <dgm:spPr/>
    </dgm:pt>
    <dgm:pt modelId="{E56037DD-9CC4-4E97-98E2-FC9CB7AA1150}" type="pres">
      <dgm:prSet presAssocID="{23AAF39F-4E1F-4D5B-8ADF-2FF52821C9DF}" presName="ChildText" presStyleLbl="revTx" presStyleIdx="0" presStyleCnt="3" custScaleX="435494" custLinFactX="80307" custLinFactNeighborX="100000">
        <dgm:presLayoutVars>
          <dgm:chMax val="0"/>
          <dgm:chPref val="0"/>
          <dgm:bulletEnabled val="1"/>
        </dgm:presLayoutVars>
      </dgm:prSet>
      <dgm:spPr/>
    </dgm:pt>
    <dgm:pt modelId="{374C53E9-8BD0-40BF-AA25-B618D745D28A}" type="pres">
      <dgm:prSet presAssocID="{44EB0358-32C0-4364-B8A3-D681D77F677A}" presName="sibTrans" presStyleCnt="0"/>
      <dgm:spPr/>
    </dgm:pt>
    <dgm:pt modelId="{FEF9906F-A536-4114-98DE-CCD844C2C045}" type="pres">
      <dgm:prSet presAssocID="{6F1CB9C8-21BE-4890-A027-4B0303E129F9}" presName="composite" presStyleCnt="0"/>
      <dgm:spPr/>
    </dgm:pt>
    <dgm:pt modelId="{E8961516-12E5-4199-803F-DC43C9F1FB36}" type="pres">
      <dgm:prSet presAssocID="{6F1CB9C8-21BE-4890-A027-4B0303E129F9}" presName="bentUpArrow1" presStyleLbl="alignImgPlace1" presStyleIdx="1" presStyleCnt="2"/>
      <dgm:spPr>
        <a:noFill/>
        <a:ln w="28575">
          <a:solidFill>
            <a:srgbClr val="FFC000"/>
          </a:solidFill>
        </a:ln>
      </dgm:spPr>
    </dgm:pt>
    <dgm:pt modelId="{B7D20127-EC7F-4429-81D5-D75A504C8DB6}" type="pres">
      <dgm:prSet presAssocID="{6F1CB9C8-21BE-4890-A027-4B0303E129F9}" presName="ParentText" presStyleLbl="node1" presStyleIdx="1" presStyleCnt="3">
        <dgm:presLayoutVars>
          <dgm:chMax val="1"/>
          <dgm:chPref val="1"/>
          <dgm:bulletEnabled val="1"/>
        </dgm:presLayoutVars>
      </dgm:prSet>
      <dgm:spPr/>
    </dgm:pt>
    <dgm:pt modelId="{D7B66332-1524-4984-97DD-C6F9B4A8843A}" type="pres">
      <dgm:prSet presAssocID="{6F1CB9C8-21BE-4890-A027-4B0303E129F9}" presName="ChildText" presStyleLbl="revTx" presStyleIdx="1" presStyleCnt="3" custScaleX="295182" custLinFactX="5894" custLinFactNeighborX="100000" custLinFactNeighborY="63">
        <dgm:presLayoutVars>
          <dgm:chMax val="0"/>
          <dgm:chPref val="0"/>
          <dgm:bulletEnabled val="1"/>
        </dgm:presLayoutVars>
      </dgm:prSet>
      <dgm:spPr/>
    </dgm:pt>
    <dgm:pt modelId="{7E596ABB-BB7A-46B9-A062-D916CA1D67EA}" type="pres">
      <dgm:prSet presAssocID="{C4F28E8C-9092-4E16-8632-B62F396A239D}" presName="sibTrans" presStyleCnt="0"/>
      <dgm:spPr/>
    </dgm:pt>
    <dgm:pt modelId="{4A716FEF-A3AF-470D-AC95-EB1ADB904CF1}" type="pres">
      <dgm:prSet presAssocID="{412C62AF-213D-4F4A-BD92-8F24408E6C92}" presName="composite" presStyleCnt="0"/>
      <dgm:spPr/>
    </dgm:pt>
    <dgm:pt modelId="{8EB8055B-BF50-46DF-B5E2-99F2B2EA8B00}" type="pres">
      <dgm:prSet presAssocID="{412C62AF-213D-4F4A-BD92-8F24408E6C92}" presName="ParentText" presStyleLbl="node1" presStyleIdx="2" presStyleCnt="3" custLinFactNeighborX="-27308" custLinFactNeighborY="2991">
        <dgm:presLayoutVars>
          <dgm:chMax val="1"/>
          <dgm:chPref val="1"/>
          <dgm:bulletEnabled val="1"/>
        </dgm:presLayoutVars>
      </dgm:prSet>
      <dgm:spPr/>
    </dgm:pt>
    <dgm:pt modelId="{4C475E36-C5E3-49F3-BF2D-475CF693CB1D}" type="pres">
      <dgm:prSet presAssocID="{412C62AF-213D-4F4A-BD92-8F24408E6C92}" presName="FinalChildText" presStyleLbl="revTx" presStyleIdx="2" presStyleCnt="3" custScaleX="155764" custLinFactNeighborX="-7790" custLinFactNeighborY="1331">
        <dgm:presLayoutVars>
          <dgm:chMax val="0"/>
          <dgm:chPref val="0"/>
          <dgm:bulletEnabled val="1"/>
        </dgm:presLayoutVars>
      </dgm:prSet>
      <dgm:spPr/>
    </dgm:pt>
  </dgm:ptLst>
  <dgm:cxnLst>
    <dgm:cxn modelId="{8F8FC608-FACB-4245-8442-2207A7B734D8}" type="presOf" srcId="{23AAF39F-4E1F-4D5B-8ADF-2FF52821C9DF}" destId="{9F2BD122-8964-4001-9C60-C325217D3063}" srcOrd="0" destOrd="0" presId="urn:microsoft.com/office/officeart/2005/8/layout/StepDownProcess"/>
    <dgm:cxn modelId="{31746C0B-7A2F-49A1-BCBD-CE8223476C59}" srcId="{412C62AF-213D-4F4A-BD92-8F24408E6C92}" destId="{20ABD922-0F9A-415E-8881-4BCB4F1E8713}" srcOrd="0" destOrd="0" parTransId="{E394C58F-3CF9-4BF8-B3A8-CBFF2AADE6C8}" sibTransId="{DFBF887E-22DE-4A63-9500-A1B24A36004B}"/>
    <dgm:cxn modelId="{1D6B8A17-5850-4B26-AAA5-A23F1B8C697E}" type="presOf" srcId="{94EA38B8-7BFB-4DEB-804E-4AC6F832363E}" destId="{D7B66332-1524-4984-97DD-C6F9B4A8843A}" srcOrd="0" destOrd="0" presId="urn:microsoft.com/office/officeart/2005/8/layout/StepDownProcess"/>
    <dgm:cxn modelId="{8153B518-EF03-4EA5-B062-9A37FB584A94}" srcId="{23AAF39F-4E1F-4D5B-8ADF-2FF52821C9DF}" destId="{14BBE7DA-2409-4EBF-8860-325EF8877337}" srcOrd="0" destOrd="0" parTransId="{B3F030CA-CCD4-45B6-815F-99F4C5DB7245}" sibTransId="{4A38ECBE-D7BD-4DDA-B5A9-A8BCAE5965BF}"/>
    <dgm:cxn modelId="{FF997919-A9F6-48FD-BB53-6D2BEC783BA2}" srcId="{6F1CB9C8-21BE-4890-A027-4B0303E129F9}" destId="{94EA38B8-7BFB-4DEB-804E-4AC6F832363E}" srcOrd="0" destOrd="0" parTransId="{A4D2C11E-CBE0-42CA-AB84-D7291819D64B}" sibTransId="{0EBA7B7E-B68D-4BCF-82BA-830433BD123B}"/>
    <dgm:cxn modelId="{C8336722-8D29-4BBD-9B13-3EDD939B12A5}" type="presOf" srcId="{6F1CB9C8-21BE-4890-A027-4B0303E129F9}" destId="{B7D20127-EC7F-4429-81D5-D75A504C8DB6}" srcOrd="0" destOrd="0" presId="urn:microsoft.com/office/officeart/2005/8/layout/StepDownProcess"/>
    <dgm:cxn modelId="{F2602438-4894-4F3F-9472-CB42F1B64829}" type="presOf" srcId="{295127CF-66D2-4366-91EA-8169CC383C67}" destId="{E56037DD-9CC4-4E97-98E2-FC9CB7AA1150}" srcOrd="0" destOrd="1" presId="urn:microsoft.com/office/officeart/2005/8/layout/StepDownProcess"/>
    <dgm:cxn modelId="{02B26A3E-FA54-412D-8B31-DFAE9DCF43D6}" type="presOf" srcId="{D6F0073B-0815-433A-B516-EB563F3BC83B}" destId="{6C75C03C-09D8-4354-8286-C4C4E843F159}" srcOrd="0" destOrd="0" presId="urn:microsoft.com/office/officeart/2005/8/layout/StepDownProcess"/>
    <dgm:cxn modelId="{FF792064-3AD9-499B-8555-F40A6114D33A}" srcId="{23AAF39F-4E1F-4D5B-8ADF-2FF52821C9DF}" destId="{295127CF-66D2-4366-91EA-8169CC383C67}" srcOrd="1" destOrd="0" parTransId="{1B6197DE-83E2-428B-B16F-E3F5BF3A0404}" sibTransId="{D480784E-A630-4D31-8673-273DE18C34B0}"/>
    <dgm:cxn modelId="{C9CD2564-96CE-4DA0-A62D-E5380D47AA77}" type="presOf" srcId="{C47FE3A8-120D-4BC2-8C0B-EC673C1001DF}" destId="{4C475E36-C5E3-49F3-BF2D-475CF693CB1D}" srcOrd="0" destOrd="1" presId="urn:microsoft.com/office/officeart/2005/8/layout/StepDownProcess"/>
    <dgm:cxn modelId="{F4D52346-32E2-4BF1-BD7C-B328A23A446F}" srcId="{D6F0073B-0815-433A-B516-EB563F3BC83B}" destId="{6F1CB9C8-21BE-4890-A027-4B0303E129F9}" srcOrd="1" destOrd="0" parTransId="{9EE79C89-31B3-4FE1-9F05-6D6DC03B9993}" sibTransId="{C4F28E8C-9092-4E16-8632-B62F396A239D}"/>
    <dgm:cxn modelId="{7DD8EA66-ABF4-44F6-9F99-A8DB913B2590}" srcId="{D6F0073B-0815-433A-B516-EB563F3BC83B}" destId="{412C62AF-213D-4F4A-BD92-8F24408E6C92}" srcOrd="2" destOrd="0" parTransId="{4E794750-96FD-4ABA-B353-9BD52AEDE2F7}" sibTransId="{2996D2F6-3E1C-430C-B3CD-48A727C79166}"/>
    <dgm:cxn modelId="{D1A4366B-595B-4A90-B90B-0EE962A85EE9}" srcId="{412C62AF-213D-4F4A-BD92-8F24408E6C92}" destId="{C47FE3A8-120D-4BC2-8C0B-EC673C1001DF}" srcOrd="1" destOrd="0" parTransId="{E209C8E2-E5D2-44E7-AE36-9D5C9D674C43}" sibTransId="{09F4C591-0F66-4F6A-9A2A-DB578702635D}"/>
    <dgm:cxn modelId="{536D9977-CD5F-4123-8596-9165207B33AF}" type="presOf" srcId="{E1BF50B1-04EA-4A87-A05C-E9B59B76803C}" destId="{D7B66332-1524-4984-97DD-C6F9B4A8843A}" srcOrd="0" destOrd="1" presId="urn:microsoft.com/office/officeart/2005/8/layout/StepDownProcess"/>
    <dgm:cxn modelId="{AA8D0D81-6340-46B0-9F32-95555E16D9D0}" type="presOf" srcId="{14BBE7DA-2409-4EBF-8860-325EF8877337}" destId="{E56037DD-9CC4-4E97-98E2-FC9CB7AA1150}" srcOrd="0" destOrd="0" presId="urn:microsoft.com/office/officeart/2005/8/layout/StepDownProcess"/>
    <dgm:cxn modelId="{A0540783-9DC9-4D5D-8BF5-D7D5C31AC5FC}" type="presOf" srcId="{20ABD922-0F9A-415E-8881-4BCB4F1E8713}" destId="{4C475E36-C5E3-49F3-BF2D-475CF693CB1D}" srcOrd="0" destOrd="0" presId="urn:microsoft.com/office/officeart/2005/8/layout/StepDownProcess"/>
    <dgm:cxn modelId="{5B7BD787-6078-44C6-B610-0F849A076D26}" srcId="{6F1CB9C8-21BE-4890-A027-4B0303E129F9}" destId="{E1BF50B1-04EA-4A87-A05C-E9B59B76803C}" srcOrd="1" destOrd="0" parTransId="{8E418203-15CD-49AD-9229-5DE8B6101973}" sibTransId="{7702910D-41D1-4CDD-A62D-A92B1BC2E3D3}"/>
    <dgm:cxn modelId="{19F62288-6683-4F4C-9997-8B5B0F1B1566}" type="presOf" srcId="{412C62AF-213D-4F4A-BD92-8F24408E6C92}" destId="{8EB8055B-BF50-46DF-B5E2-99F2B2EA8B00}" srcOrd="0" destOrd="0" presId="urn:microsoft.com/office/officeart/2005/8/layout/StepDownProcess"/>
    <dgm:cxn modelId="{46222EF5-8EE0-4228-B3E6-DD554EC5BC8C}" srcId="{D6F0073B-0815-433A-B516-EB563F3BC83B}" destId="{23AAF39F-4E1F-4D5B-8ADF-2FF52821C9DF}" srcOrd="0" destOrd="0" parTransId="{6C6B3349-918B-4DAB-AC6A-33D9AE3292CE}" sibTransId="{44EB0358-32C0-4364-B8A3-D681D77F677A}"/>
    <dgm:cxn modelId="{C8A7D082-4E66-4A2C-A90D-A6BA3219A7A6}" type="presParOf" srcId="{6C75C03C-09D8-4354-8286-C4C4E843F159}" destId="{15F9D3AE-4414-4A57-B285-9B1C6E731B6F}" srcOrd="0" destOrd="0" presId="urn:microsoft.com/office/officeart/2005/8/layout/StepDownProcess"/>
    <dgm:cxn modelId="{AD71F1E7-7BB3-4BC7-9563-F1A002A96D30}" type="presParOf" srcId="{15F9D3AE-4414-4A57-B285-9B1C6E731B6F}" destId="{036E9E37-1FBF-45C4-AA1A-0859E90D84BD}" srcOrd="0" destOrd="0" presId="urn:microsoft.com/office/officeart/2005/8/layout/StepDownProcess"/>
    <dgm:cxn modelId="{1D71152C-1346-4A13-A6C5-504DE09DA3EA}" type="presParOf" srcId="{15F9D3AE-4414-4A57-B285-9B1C6E731B6F}" destId="{9F2BD122-8964-4001-9C60-C325217D3063}" srcOrd="1" destOrd="0" presId="urn:microsoft.com/office/officeart/2005/8/layout/StepDownProcess"/>
    <dgm:cxn modelId="{3B4C5DF8-35B5-4068-83EC-72021EF57F64}" type="presParOf" srcId="{15F9D3AE-4414-4A57-B285-9B1C6E731B6F}" destId="{E56037DD-9CC4-4E97-98E2-FC9CB7AA1150}" srcOrd="2" destOrd="0" presId="urn:microsoft.com/office/officeart/2005/8/layout/StepDownProcess"/>
    <dgm:cxn modelId="{FDA8873D-5E68-4E3C-9E26-D12D4225BA2D}" type="presParOf" srcId="{6C75C03C-09D8-4354-8286-C4C4E843F159}" destId="{374C53E9-8BD0-40BF-AA25-B618D745D28A}" srcOrd="1" destOrd="0" presId="urn:microsoft.com/office/officeart/2005/8/layout/StepDownProcess"/>
    <dgm:cxn modelId="{C1A6F8E8-07DA-4899-8ECD-81CD11D0FA56}" type="presParOf" srcId="{6C75C03C-09D8-4354-8286-C4C4E843F159}" destId="{FEF9906F-A536-4114-98DE-CCD844C2C045}" srcOrd="2" destOrd="0" presId="urn:microsoft.com/office/officeart/2005/8/layout/StepDownProcess"/>
    <dgm:cxn modelId="{10EB8834-3A0B-46DE-A2DE-08F97BCA2BC0}" type="presParOf" srcId="{FEF9906F-A536-4114-98DE-CCD844C2C045}" destId="{E8961516-12E5-4199-803F-DC43C9F1FB36}" srcOrd="0" destOrd="0" presId="urn:microsoft.com/office/officeart/2005/8/layout/StepDownProcess"/>
    <dgm:cxn modelId="{91B318B3-5DE6-4818-B34B-F59698E933C3}" type="presParOf" srcId="{FEF9906F-A536-4114-98DE-CCD844C2C045}" destId="{B7D20127-EC7F-4429-81D5-D75A504C8DB6}" srcOrd="1" destOrd="0" presId="urn:microsoft.com/office/officeart/2005/8/layout/StepDownProcess"/>
    <dgm:cxn modelId="{F431907A-E9A6-42AD-9A55-B56BDED34D83}" type="presParOf" srcId="{FEF9906F-A536-4114-98DE-CCD844C2C045}" destId="{D7B66332-1524-4984-97DD-C6F9B4A8843A}" srcOrd="2" destOrd="0" presId="urn:microsoft.com/office/officeart/2005/8/layout/StepDownProcess"/>
    <dgm:cxn modelId="{EC2D9194-4D14-4ED2-BCFB-B977ABFE2EFC}" type="presParOf" srcId="{6C75C03C-09D8-4354-8286-C4C4E843F159}" destId="{7E596ABB-BB7A-46B9-A062-D916CA1D67EA}" srcOrd="3" destOrd="0" presId="urn:microsoft.com/office/officeart/2005/8/layout/StepDownProcess"/>
    <dgm:cxn modelId="{FC221531-26EE-4AEB-B88B-3D4545024B1D}" type="presParOf" srcId="{6C75C03C-09D8-4354-8286-C4C4E843F159}" destId="{4A716FEF-A3AF-470D-AC95-EB1ADB904CF1}" srcOrd="4" destOrd="0" presId="urn:microsoft.com/office/officeart/2005/8/layout/StepDownProcess"/>
    <dgm:cxn modelId="{82DB089E-D9C3-4949-9701-F353ECC1181F}" type="presParOf" srcId="{4A716FEF-A3AF-470D-AC95-EB1ADB904CF1}" destId="{8EB8055B-BF50-46DF-B5E2-99F2B2EA8B00}" srcOrd="0" destOrd="0" presId="urn:microsoft.com/office/officeart/2005/8/layout/StepDownProcess"/>
    <dgm:cxn modelId="{AA403EAE-B70C-4972-8762-642AB3122963}" type="presParOf" srcId="{4A716FEF-A3AF-470D-AC95-EB1ADB904CF1}" destId="{4C475E36-C5E3-49F3-BF2D-475CF693CB1D}"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854F5-6B03-4300-A89A-EEEAEC678C52}">
      <dsp:nvSpPr>
        <dsp:cNvPr id="0" name=""/>
        <dsp:cNvSpPr/>
      </dsp:nvSpPr>
      <dsp:spPr>
        <a:xfrm>
          <a:off x="1157" y="1292742"/>
          <a:ext cx="1740218" cy="1435316"/>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Establish regulations and National Standard</a:t>
          </a:r>
        </a:p>
      </dsp:txBody>
      <dsp:txXfrm>
        <a:off x="34188" y="1325773"/>
        <a:ext cx="1674156" cy="1061686"/>
      </dsp:txXfrm>
    </dsp:sp>
    <dsp:sp modelId="{6CEE22C5-1D98-4212-9F74-16A5D95EB47E}">
      <dsp:nvSpPr>
        <dsp:cNvPr id="0" name=""/>
        <dsp:cNvSpPr/>
      </dsp:nvSpPr>
      <dsp:spPr>
        <a:xfrm>
          <a:off x="1090506" y="1967924"/>
          <a:ext cx="1781049" cy="1781049"/>
        </a:xfrm>
        <a:prstGeom prst="leftCircularArrow">
          <a:avLst>
            <a:gd name="adj1" fmla="val 2688"/>
            <a:gd name="adj2" fmla="val 327218"/>
            <a:gd name="adj3" fmla="val 3146452"/>
            <a:gd name="adj4" fmla="val 10068213"/>
            <a:gd name="adj5" fmla="val 3136"/>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B7E3ED0D-FA3D-4379-9A38-281E5A4056B8}">
      <dsp:nvSpPr>
        <dsp:cNvPr id="0" name=""/>
        <dsp:cNvSpPr/>
      </dsp:nvSpPr>
      <dsp:spPr>
        <a:xfrm>
          <a:off x="387872" y="2420491"/>
          <a:ext cx="1546860" cy="615135"/>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dirty="0"/>
            <a:t>CFSA</a:t>
          </a:r>
        </a:p>
      </dsp:txBody>
      <dsp:txXfrm>
        <a:off x="405889" y="2438508"/>
        <a:ext cx="1510826" cy="579101"/>
      </dsp:txXfrm>
    </dsp:sp>
    <dsp:sp modelId="{6754343B-3882-443D-9FDC-7233FF8A918B}">
      <dsp:nvSpPr>
        <dsp:cNvPr id="0" name=""/>
        <dsp:cNvSpPr/>
      </dsp:nvSpPr>
      <dsp:spPr>
        <a:xfrm>
          <a:off x="2060067" y="1728791"/>
          <a:ext cx="1740218" cy="1435316"/>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Approve new substance</a:t>
          </a:r>
        </a:p>
      </dsp:txBody>
      <dsp:txXfrm>
        <a:off x="2093098" y="2069390"/>
        <a:ext cx="1674156" cy="1061686"/>
      </dsp:txXfrm>
    </dsp:sp>
    <dsp:sp modelId="{C2557A2C-BD5F-4C48-8FF5-F8287E18568B}">
      <dsp:nvSpPr>
        <dsp:cNvPr id="0" name=""/>
        <dsp:cNvSpPr/>
      </dsp:nvSpPr>
      <dsp:spPr>
        <a:xfrm>
          <a:off x="3144413" y="442053"/>
          <a:ext cx="2044751" cy="2044751"/>
        </a:xfrm>
        <a:prstGeom prst="circularArrow">
          <a:avLst>
            <a:gd name="adj1" fmla="val 2342"/>
            <a:gd name="adj2" fmla="val 282736"/>
            <a:gd name="adj3" fmla="val 19541754"/>
            <a:gd name="adj4" fmla="val 12575511"/>
            <a:gd name="adj5" fmla="val 2732"/>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F0B8C42F-0B0E-4042-B7DB-7ACEDD5A95D4}">
      <dsp:nvSpPr>
        <dsp:cNvPr id="0" name=""/>
        <dsp:cNvSpPr/>
      </dsp:nvSpPr>
      <dsp:spPr>
        <a:xfrm>
          <a:off x="2549438" y="985175"/>
          <a:ext cx="1546860" cy="61513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dirty="0"/>
            <a:t>NHFPC</a:t>
          </a:r>
        </a:p>
      </dsp:txBody>
      <dsp:txXfrm>
        <a:off x="2567455" y="1003192"/>
        <a:ext cx="1510826" cy="579101"/>
      </dsp:txXfrm>
    </dsp:sp>
    <dsp:sp modelId="{2DCF214A-4E77-455B-A12F-EA53AB4A5DFE}">
      <dsp:nvSpPr>
        <dsp:cNvPr id="0" name=""/>
        <dsp:cNvSpPr/>
      </dsp:nvSpPr>
      <dsp:spPr>
        <a:xfrm>
          <a:off x="4324289" y="1292742"/>
          <a:ext cx="1740218" cy="143531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9104013"/>
              <a:satOff val="-46937"/>
              <a:lumOff val="-682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QS certification</a:t>
          </a:r>
        </a:p>
        <a:p>
          <a:pPr marL="171450" lvl="1" indent="-171450" algn="l" defTabSz="755650">
            <a:lnSpc>
              <a:spcPct val="90000"/>
            </a:lnSpc>
            <a:spcBef>
              <a:spcPct val="0"/>
            </a:spcBef>
            <a:spcAft>
              <a:spcPct val="15000"/>
            </a:spcAft>
            <a:buChar char="•"/>
          </a:pPr>
          <a:r>
            <a:rPr lang="en-US" sz="1700" kern="1200" dirty="0"/>
            <a:t>Market supervision</a:t>
          </a:r>
        </a:p>
      </dsp:txBody>
      <dsp:txXfrm>
        <a:off x="4357320" y="1325773"/>
        <a:ext cx="1674156" cy="1061686"/>
      </dsp:txXfrm>
    </dsp:sp>
    <dsp:sp modelId="{D5A3125F-4B99-41E1-A9BF-295AEA3EE36A}">
      <dsp:nvSpPr>
        <dsp:cNvPr id="0" name=""/>
        <dsp:cNvSpPr/>
      </dsp:nvSpPr>
      <dsp:spPr>
        <a:xfrm>
          <a:off x="4711004" y="2420491"/>
          <a:ext cx="1546860" cy="615135"/>
        </a:xfrm>
        <a:prstGeom prst="roundRect">
          <a:avLst>
            <a:gd name="adj" fmla="val 10000"/>
          </a:avLst>
        </a:prstGeom>
        <a:solidFill>
          <a:schemeClr val="accent3">
            <a:hueOff val="9104013"/>
            <a:satOff val="-46937"/>
            <a:lumOff val="-68234"/>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dirty="0"/>
            <a:t>AQSIQ</a:t>
          </a:r>
        </a:p>
      </dsp:txBody>
      <dsp:txXfrm>
        <a:off x="4729021" y="2438508"/>
        <a:ext cx="1510826" cy="579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D8DB0-ED32-48F4-83A2-10A4FFBBA84D}">
      <dsp:nvSpPr>
        <dsp:cNvPr id="0" name=""/>
        <dsp:cNvSpPr/>
      </dsp:nvSpPr>
      <dsp:spPr>
        <a:xfrm>
          <a:off x="1796979" y="40833"/>
          <a:ext cx="2641079" cy="264107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100000"/>
            </a:lnSpc>
            <a:spcBef>
              <a:spcPct val="0"/>
            </a:spcBef>
            <a:spcAft>
              <a:spcPts val="0"/>
            </a:spcAft>
            <a:buNone/>
          </a:pPr>
          <a:r>
            <a:rPr lang="en-US" sz="1900" kern="1200" dirty="0"/>
            <a:t>1. Framework </a:t>
          </a:r>
        </a:p>
        <a:p>
          <a:pPr marL="0" lvl="0" indent="0" algn="ctr" defTabSz="844550">
            <a:lnSpc>
              <a:spcPct val="100000"/>
            </a:lnSpc>
            <a:spcBef>
              <a:spcPct val="0"/>
            </a:spcBef>
            <a:spcAft>
              <a:spcPts val="0"/>
            </a:spcAft>
            <a:buNone/>
          </a:pPr>
          <a:r>
            <a:rPr lang="en-US" sz="1900" kern="1200" dirty="0"/>
            <a:t>Regulation</a:t>
          </a:r>
        </a:p>
      </dsp:txBody>
      <dsp:txXfrm>
        <a:off x="2149123" y="503022"/>
        <a:ext cx="1936791" cy="1188485"/>
      </dsp:txXfrm>
    </dsp:sp>
    <dsp:sp modelId="{38DC1CC7-3AFC-4B56-AF0E-640270A31D51}">
      <dsp:nvSpPr>
        <dsp:cNvPr id="0" name=""/>
        <dsp:cNvSpPr/>
      </dsp:nvSpPr>
      <dsp:spPr>
        <a:xfrm>
          <a:off x="2834140" y="1724732"/>
          <a:ext cx="2641079" cy="2641079"/>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2. Material Regulation</a:t>
          </a:r>
        </a:p>
      </dsp:txBody>
      <dsp:txXfrm>
        <a:off x="3641870" y="2407011"/>
        <a:ext cx="1584647" cy="1452593"/>
      </dsp:txXfrm>
    </dsp:sp>
    <dsp:sp modelId="{775CBA7F-BFC6-4482-96B3-4698A803658B}">
      <dsp:nvSpPr>
        <dsp:cNvPr id="0" name=""/>
        <dsp:cNvSpPr/>
      </dsp:nvSpPr>
      <dsp:spPr>
        <a:xfrm>
          <a:off x="975211" y="1696354"/>
          <a:ext cx="2873309" cy="2697836"/>
        </a:xfrm>
        <a:prstGeom prst="ellipse">
          <a:avLst/>
        </a:prstGeom>
        <a:solidFill>
          <a:schemeClr val="accent4">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3. Good Manufacturing Practice</a:t>
          </a:r>
        </a:p>
      </dsp:txBody>
      <dsp:txXfrm>
        <a:off x="1245781" y="2393295"/>
        <a:ext cx="1723985" cy="14838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E9E37-1FBF-45C4-AA1A-0859E90D84BD}">
      <dsp:nvSpPr>
        <dsp:cNvPr id="0" name=""/>
        <dsp:cNvSpPr/>
      </dsp:nvSpPr>
      <dsp:spPr>
        <a:xfrm rot="5400000">
          <a:off x="668882" y="1381312"/>
          <a:ext cx="1049805" cy="1195166"/>
        </a:xfrm>
        <a:prstGeom prst="bentUpArrow">
          <a:avLst>
            <a:gd name="adj1" fmla="val 32840"/>
            <a:gd name="adj2" fmla="val 25000"/>
            <a:gd name="adj3" fmla="val 35780"/>
          </a:avLst>
        </a:prstGeom>
        <a:no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9F2BD122-8964-4001-9C60-C325217D3063}">
      <dsp:nvSpPr>
        <dsp:cNvPr id="0" name=""/>
        <dsp:cNvSpPr/>
      </dsp:nvSpPr>
      <dsp:spPr>
        <a:xfrm>
          <a:off x="390747" y="217581"/>
          <a:ext cx="1767254" cy="1237021"/>
        </a:xfrm>
        <a:prstGeom prst="roundRect">
          <a:avLst>
            <a:gd name="adj" fmla="val 16670"/>
          </a:avLst>
        </a:prstGeom>
        <a:solidFill>
          <a:srgbClr val="C0000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Product Registration</a:t>
          </a:r>
        </a:p>
      </dsp:txBody>
      <dsp:txXfrm>
        <a:off x="451144" y="277978"/>
        <a:ext cx="1646460" cy="1116227"/>
      </dsp:txXfrm>
    </dsp:sp>
    <dsp:sp modelId="{E56037DD-9CC4-4E97-98E2-FC9CB7AA1150}">
      <dsp:nvSpPr>
        <dsp:cNvPr id="0" name=""/>
        <dsp:cNvSpPr/>
      </dsp:nvSpPr>
      <dsp:spPr>
        <a:xfrm>
          <a:off x="2319440" y="335559"/>
          <a:ext cx="5597546" cy="999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Product must be registered with CIQ of port of entry through  application process and with compliance report</a:t>
          </a:r>
        </a:p>
        <a:p>
          <a:pPr marL="114300" lvl="1" indent="-114300" algn="l" defTabSz="666750">
            <a:lnSpc>
              <a:spcPct val="90000"/>
            </a:lnSpc>
            <a:spcBef>
              <a:spcPct val="0"/>
            </a:spcBef>
            <a:spcAft>
              <a:spcPct val="15000"/>
            </a:spcAft>
            <a:buChar char="•"/>
          </a:pPr>
          <a:r>
            <a:rPr lang="en-US" sz="1500" kern="1200" dirty="0"/>
            <a:t>Registration valid for 3 years</a:t>
          </a:r>
        </a:p>
      </dsp:txBody>
      <dsp:txXfrm>
        <a:off x="2319440" y="335559"/>
        <a:ext cx="5597546" cy="999814"/>
      </dsp:txXfrm>
    </dsp:sp>
    <dsp:sp modelId="{E8961516-12E5-4199-803F-DC43C9F1FB36}">
      <dsp:nvSpPr>
        <dsp:cNvPr id="0" name=""/>
        <dsp:cNvSpPr/>
      </dsp:nvSpPr>
      <dsp:spPr>
        <a:xfrm rot="5400000">
          <a:off x="2966852" y="2770895"/>
          <a:ext cx="1049805" cy="1195166"/>
        </a:xfrm>
        <a:prstGeom prst="bentUpArrow">
          <a:avLst>
            <a:gd name="adj1" fmla="val 32840"/>
            <a:gd name="adj2" fmla="val 25000"/>
            <a:gd name="adj3" fmla="val 35780"/>
          </a:avLst>
        </a:prstGeom>
        <a:noFill/>
        <a:ln w="28575"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B7D20127-EC7F-4429-81D5-D75A504C8DB6}">
      <dsp:nvSpPr>
        <dsp:cNvPr id="0" name=""/>
        <dsp:cNvSpPr/>
      </dsp:nvSpPr>
      <dsp:spPr>
        <a:xfrm>
          <a:off x="2688717" y="1607164"/>
          <a:ext cx="1767254" cy="1237021"/>
        </a:xfrm>
        <a:prstGeom prst="roundRect">
          <a:avLst>
            <a:gd name="adj" fmla="val 16670"/>
          </a:avLst>
        </a:prstGeom>
        <a:solidFill>
          <a:schemeClr val="accen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Product Inspection</a:t>
          </a:r>
        </a:p>
      </dsp:txBody>
      <dsp:txXfrm>
        <a:off x="2749114" y="1667561"/>
        <a:ext cx="1646460" cy="1116227"/>
      </dsp:txXfrm>
    </dsp:sp>
    <dsp:sp modelId="{D7B66332-1524-4984-97DD-C6F9B4A8843A}">
      <dsp:nvSpPr>
        <dsp:cNvPr id="0" name=""/>
        <dsp:cNvSpPr/>
      </dsp:nvSpPr>
      <dsp:spPr>
        <a:xfrm>
          <a:off x="4562693" y="1725772"/>
          <a:ext cx="3794070" cy="999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Product will be inspected during registration</a:t>
          </a:r>
        </a:p>
        <a:p>
          <a:pPr marL="114300" lvl="1" indent="-114300" algn="l" defTabSz="666750">
            <a:lnSpc>
              <a:spcPct val="90000"/>
            </a:lnSpc>
            <a:spcBef>
              <a:spcPct val="0"/>
            </a:spcBef>
            <a:spcAft>
              <a:spcPct val="15000"/>
            </a:spcAft>
            <a:buChar char="•"/>
          </a:pPr>
          <a:r>
            <a:rPr lang="en-US" sz="1500" kern="1200" dirty="0"/>
            <a:t>Annual inspection will be conducted afterwards</a:t>
          </a:r>
        </a:p>
      </dsp:txBody>
      <dsp:txXfrm>
        <a:off x="4562693" y="1725772"/>
        <a:ext cx="3794070" cy="999814"/>
      </dsp:txXfrm>
    </dsp:sp>
    <dsp:sp modelId="{8EB8055B-BF50-46DF-B5E2-99F2B2EA8B00}">
      <dsp:nvSpPr>
        <dsp:cNvPr id="0" name=""/>
        <dsp:cNvSpPr/>
      </dsp:nvSpPr>
      <dsp:spPr>
        <a:xfrm>
          <a:off x="4892938" y="3033746"/>
          <a:ext cx="1767254" cy="1237021"/>
        </a:xfrm>
        <a:prstGeom prst="roundRect">
          <a:avLst>
            <a:gd name="adj" fmla="val 16670"/>
          </a:avLst>
        </a:prstGeom>
        <a:solidFill>
          <a:srgbClr val="00B05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Supervision Management</a:t>
          </a:r>
        </a:p>
      </dsp:txBody>
      <dsp:txXfrm>
        <a:off x="4953335" y="3094143"/>
        <a:ext cx="1646460" cy="1116227"/>
      </dsp:txXfrm>
    </dsp:sp>
    <dsp:sp modelId="{4C475E36-C5E3-49F3-BF2D-475CF693CB1D}">
      <dsp:nvSpPr>
        <dsp:cNvPr id="0" name=""/>
        <dsp:cNvSpPr/>
      </dsp:nvSpPr>
      <dsp:spPr>
        <a:xfrm>
          <a:off x="6684291" y="3128032"/>
          <a:ext cx="2002085" cy="999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Label and documents must be in Chinese</a:t>
          </a:r>
        </a:p>
        <a:p>
          <a:pPr marL="114300" lvl="1" indent="-114300" algn="l" defTabSz="666750">
            <a:lnSpc>
              <a:spcPct val="90000"/>
            </a:lnSpc>
            <a:spcBef>
              <a:spcPct val="0"/>
            </a:spcBef>
            <a:spcAft>
              <a:spcPct val="15000"/>
            </a:spcAft>
            <a:buChar char="•"/>
          </a:pPr>
          <a:r>
            <a:rPr lang="en-US" sz="1500" kern="1200" dirty="0"/>
            <a:t>Document traceability</a:t>
          </a:r>
        </a:p>
      </dsp:txBody>
      <dsp:txXfrm>
        <a:off x="6684291" y="3128032"/>
        <a:ext cx="2002085" cy="9998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9992F-72E1-473D-89CC-D93CBD2FACB9}" type="datetimeFigureOut">
              <a:rPr lang="en-US" smtClean="0"/>
              <a:t>1/17/2018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66738-C894-4518-9B60-51D4DF298F07}" type="slidenum">
              <a:rPr lang="en-US" smtClean="0"/>
              <a:t>‹#›</a:t>
            </a:fld>
            <a:endParaRPr lang="en-US"/>
          </a:p>
        </p:txBody>
      </p:sp>
    </p:spTree>
    <p:extLst>
      <p:ext uri="{BB962C8B-B14F-4D97-AF65-F5344CB8AC3E}">
        <p14:creationId xmlns:p14="http://schemas.microsoft.com/office/powerpoint/2010/main" val="284180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for the 2</a:t>
            </a:r>
            <a:r>
              <a:rPr lang="en-US" baseline="30000" dirty="0"/>
              <a:t>nd</a:t>
            </a:r>
            <a:r>
              <a:rPr lang="en-US" dirty="0"/>
              <a:t> in our series on global food regulations.  Today’s webinar is brought to you by experts from </a:t>
            </a:r>
            <a:r>
              <a:rPr lang="en-US" dirty="0" err="1"/>
              <a:t>Decernis</a:t>
            </a:r>
            <a:r>
              <a:rPr lang="en-US" dirty="0"/>
              <a:t> and the GMA SEF.  </a:t>
            </a:r>
          </a:p>
        </p:txBody>
      </p:sp>
      <p:sp>
        <p:nvSpPr>
          <p:cNvPr id="4" name="Slide Number Placeholder 3"/>
          <p:cNvSpPr>
            <a:spLocks noGrp="1"/>
          </p:cNvSpPr>
          <p:nvPr>
            <p:ph type="sldNum" sz="quarter" idx="10"/>
          </p:nvPr>
        </p:nvSpPr>
        <p:spPr/>
        <p:txBody>
          <a:bodyPr/>
          <a:lstStyle/>
          <a:p>
            <a:fld id="{14166738-C894-4518-9B60-51D4DF298F07}" type="slidenum">
              <a:rPr lang="en-US" smtClean="0"/>
              <a:t>1</a:t>
            </a:fld>
            <a:endParaRPr lang="en-US"/>
          </a:p>
        </p:txBody>
      </p:sp>
    </p:spTree>
    <p:extLst>
      <p:ext uri="{BB962C8B-B14F-4D97-AF65-F5344CB8AC3E}">
        <p14:creationId xmlns:p14="http://schemas.microsoft.com/office/powerpoint/2010/main" val="44120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409" y="8773804"/>
            <a:ext cx="3012114" cy="46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6" tIns="47434" rIns="94866" bIns="47434" anchor="b"/>
          <a:lstStyle>
            <a:lvl1pPr algn="ctr" defTabSz="966788" eaLnBrk="0" hangingPunct="0">
              <a:defRPr sz="1400" b="1">
                <a:solidFill>
                  <a:schemeClr val="tx2"/>
                </a:solidFill>
                <a:latin typeface="Arial" pitchFamily="34" charset="0"/>
              </a:defRPr>
            </a:lvl1pPr>
            <a:lvl2pPr marL="742950" indent="-285750" algn="ctr" defTabSz="966788" eaLnBrk="0" hangingPunct="0">
              <a:defRPr sz="1400" b="1">
                <a:solidFill>
                  <a:schemeClr val="tx2"/>
                </a:solidFill>
                <a:latin typeface="Arial" pitchFamily="34" charset="0"/>
              </a:defRPr>
            </a:lvl2pPr>
            <a:lvl3pPr marL="1143000" indent="-228600" algn="ctr" defTabSz="966788" eaLnBrk="0" hangingPunct="0">
              <a:defRPr sz="1400" b="1">
                <a:solidFill>
                  <a:schemeClr val="tx2"/>
                </a:solidFill>
                <a:latin typeface="Arial" pitchFamily="34" charset="0"/>
              </a:defRPr>
            </a:lvl3pPr>
            <a:lvl4pPr marL="1600200" indent="-228600" algn="ctr" defTabSz="966788" eaLnBrk="0" hangingPunct="0">
              <a:defRPr sz="1400" b="1">
                <a:solidFill>
                  <a:schemeClr val="tx2"/>
                </a:solidFill>
                <a:latin typeface="Arial" pitchFamily="34" charset="0"/>
              </a:defRPr>
            </a:lvl4pPr>
            <a:lvl5pPr marL="2057400" indent="-228600" algn="ctr" defTabSz="966788" eaLnBrk="0" hangingPunct="0">
              <a:defRPr sz="1400" b="1">
                <a:solidFill>
                  <a:schemeClr val="tx2"/>
                </a:solidFill>
                <a:latin typeface="Arial" pitchFamily="34" charset="0"/>
              </a:defRPr>
            </a:lvl5pPr>
            <a:lvl6pPr marL="2514600" indent="-228600" algn="ctr" defTabSz="966788" eaLnBrk="0" fontAlgn="base" hangingPunct="0">
              <a:spcBef>
                <a:spcPct val="0"/>
              </a:spcBef>
              <a:spcAft>
                <a:spcPct val="0"/>
              </a:spcAft>
              <a:defRPr sz="1400" b="1">
                <a:solidFill>
                  <a:schemeClr val="tx2"/>
                </a:solidFill>
                <a:latin typeface="Arial" pitchFamily="34" charset="0"/>
              </a:defRPr>
            </a:lvl6pPr>
            <a:lvl7pPr marL="2971800" indent="-228600" algn="ctr" defTabSz="966788" eaLnBrk="0" fontAlgn="base" hangingPunct="0">
              <a:spcBef>
                <a:spcPct val="0"/>
              </a:spcBef>
              <a:spcAft>
                <a:spcPct val="0"/>
              </a:spcAft>
              <a:defRPr sz="1400" b="1">
                <a:solidFill>
                  <a:schemeClr val="tx2"/>
                </a:solidFill>
                <a:latin typeface="Arial" pitchFamily="34" charset="0"/>
              </a:defRPr>
            </a:lvl7pPr>
            <a:lvl8pPr marL="3429000" indent="-228600" algn="ctr" defTabSz="966788" eaLnBrk="0" fontAlgn="base" hangingPunct="0">
              <a:spcBef>
                <a:spcPct val="0"/>
              </a:spcBef>
              <a:spcAft>
                <a:spcPct val="0"/>
              </a:spcAft>
              <a:defRPr sz="1400" b="1">
                <a:solidFill>
                  <a:schemeClr val="tx2"/>
                </a:solidFill>
                <a:latin typeface="Arial" pitchFamily="34" charset="0"/>
              </a:defRPr>
            </a:lvl8pPr>
            <a:lvl9pPr marL="3886200" indent="-228600" algn="ctr" defTabSz="966788" eaLnBrk="0" fontAlgn="base" hangingPunct="0">
              <a:spcBef>
                <a:spcPct val="0"/>
              </a:spcBef>
              <a:spcAft>
                <a:spcPct val="0"/>
              </a:spcAft>
              <a:defRPr sz="1400" b="1">
                <a:solidFill>
                  <a:schemeClr val="tx2"/>
                </a:solidFill>
                <a:latin typeface="Arial"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70E9A7CA-7EB6-42CD-A572-9C836E9BE024}" type="slidenum">
              <a:rPr kumimoji="0" 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651" name="Rectangle 2"/>
          <p:cNvSpPr>
            <a:spLocks noGrp="1" noRot="1" noChangeAspect="1" noChangeArrowheads="1" noTextEdit="1"/>
          </p:cNvSpPr>
          <p:nvPr>
            <p:ph type="sldImg"/>
          </p:nvPr>
        </p:nvSpPr>
        <p:spPr>
          <a:xfrm>
            <a:off x="1166813" y="693738"/>
            <a:ext cx="4616450" cy="3462337"/>
          </a:xfrm>
          <a:ln/>
        </p:spPr>
      </p:sp>
      <p:sp>
        <p:nvSpPr>
          <p:cNvPr id="27652" name="Rectangle 3"/>
          <p:cNvSpPr>
            <a:spLocks noGrp="1" noChangeArrowheads="1"/>
          </p:cNvSpPr>
          <p:nvPr>
            <p:ph type="body" idx="1"/>
          </p:nvPr>
        </p:nvSpPr>
        <p:spPr>
          <a:xfrm>
            <a:off x="694387" y="4386903"/>
            <a:ext cx="5561302" cy="41557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490252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409" y="8773804"/>
            <a:ext cx="3012114" cy="46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6" tIns="47434" rIns="94866" bIns="47434" anchor="b"/>
          <a:lstStyle>
            <a:lvl1pPr algn="ctr" defTabSz="966788" eaLnBrk="0" hangingPunct="0">
              <a:defRPr sz="1400" b="1">
                <a:solidFill>
                  <a:schemeClr val="tx2"/>
                </a:solidFill>
                <a:latin typeface="Arial" pitchFamily="34" charset="0"/>
              </a:defRPr>
            </a:lvl1pPr>
            <a:lvl2pPr marL="742950" indent="-285750" algn="ctr" defTabSz="966788" eaLnBrk="0" hangingPunct="0">
              <a:defRPr sz="1400" b="1">
                <a:solidFill>
                  <a:schemeClr val="tx2"/>
                </a:solidFill>
                <a:latin typeface="Arial" pitchFamily="34" charset="0"/>
              </a:defRPr>
            </a:lvl2pPr>
            <a:lvl3pPr marL="1143000" indent="-228600" algn="ctr" defTabSz="966788" eaLnBrk="0" hangingPunct="0">
              <a:defRPr sz="1400" b="1">
                <a:solidFill>
                  <a:schemeClr val="tx2"/>
                </a:solidFill>
                <a:latin typeface="Arial" pitchFamily="34" charset="0"/>
              </a:defRPr>
            </a:lvl3pPr>
            <a:lvl4pPr marL="1600200" indent="-228600" algn="ctr" defTabSz="966788" eaLnBrk="0" hangingPunct="0">
              <a:defRPr sz="1400" b="1">
                <a:solidFill>
                  <a:schemeClr val="tx2"/>
                </a:solidFill>
                <a:latin typeface="Arial" pitchFamily="34" charset="0"/>
              </a:defRPr>
            </a:lvl4pPr>
            <a:lvl5pPr marL="2057400" indent="-228600" algn="ctr" defTabSz="966788" eaLnBrk="0" hangingPunct="0">
              <a:defRPr sz="1400" b="1">
                <a:solidFill>
                  <a:schemeClr val="tx2"/>
                </a:solidFill>
                <a:latin typeface="Arial" pitchFamily="34" charset="0"/>
              </a:defRPr>
            </a:lvl5pPr>
            <a:lvl6pPr marL="2514600" indent="-228600" algn="ctr" defTabSz="966788" eaLnBrk="0" fontAlgn="base" hangingPunct="0">
              <a:spcBef>
                <a:spcPct val="0"/>
              </a:spcBef>
              <a:spcAft>
                <a:spcPct val="0"/>
              </a:spcAft>
              <a:defRPr sz="1400" b="1">
                <a:solidFill>
                  <a:schemeClr val="tx2"/>
                </a:solidFill>
                <a:latin typeface="Arial" pitchFamily="34" charset="0"/>
              </a:defRPr>
            </a:lvl6pPr>
            <a:lvl7pPr marL="2971800" indent="-228600" algn="ctr" defTabSz="966788" eaLnBrk="0" fontAlgn="base" hangingPunct="0">
              <a:spcBef>
                <a:spcPct val="0"/>
              </a:spcBef>
              <a:spcAft>
                <a:spcPct val="0"/>
              </a:spcAft>
              <a:defRPr sz="1400" b="1">
                <a:solidFill>
                  <a:schemeClr val="tx2"/>
                </a:solidFill>
                <a:latin typeface="Arial" pitchFamily="34" charset="0"/>
              </a:defRPr>
            </a:lvl7pPr>
            <a:lvl8pPr marL="3429000" indent="-228600" algn="ctr" defTabSz="966788" eaLnBrk="0" fontAlgn="base" hangingPunct="0">
              <a:spcBef>
                <a:spcPct val="0"/>
              </a:spcBef>
              <a:spcAft>
                <a:spcPct val="0"/>
              </a:spcAft>
              <a:defRPr sz="1400" b="1">
                <a:solidFill>
                  <a:schemeClr val="tx2"/>
                </a:solidFill>
                <a:latin typeface="Arial" pitchFamily="34" charset="0"/>
              </a:defRPr>
            </a:lvl8pPr>
            <a:lvl9pPr marL="3886200" indent="-228600" algn="ctr" defTabSz="966788" eaLnBrk="0" fontAlgn="base" hangingPunct="0">
              <a:spcBef>
                <a:spcPct val="0"/>
              </a:spcBef>
              <a:spcAft>
                <a:spcPct val="0"/>
              </a:spcAft>
              <a:defRPr sz="1400" b="1">
                <a:solidFill>
                  <a:schemeClr val="tx2"/>
                </a:solidFill>
                <a:latin typeface="Arial"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70E9A7CA-7EB6-42CD-A572-9C836E9BE024}" type="slidenum">
              <a:rPr kumimoji="0" 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651" name="Rectangle 2"/>
          <p:cNvSpPr>
            <a:spLocks noGrp="1" noRot="1" noChangeAspect="1" noChangeArrowheads="1" noTextEdit="1"/>
          </p:cNvSpPr>
          <p:nvPr>
            <p:ph type="sldImg"/>
          </p:nvPr>
        </p:nvSpPr>
        <p:spPr>
          <a:xfrm>
            <a:off x="1166813" y="693738"/>
            <a:ext cx="4616450" cy="3462337"/>
          </a:xfrm>
          <a:ln/>
        </p:spPr>
      </p:sp>
      <p:sp>
        <p:nvSpPr>
          <p:cNvPr id="27652" name="Rectangle 3"/>
          <p:cNvSpPr>
            <a:spLocks noGrp="1" noChangeArrowheads="1"/>
          </p:cNvSpPr>
          <p:nvPr>
            <p:ph type="body" idx="1"/>
          </p:nvPr>
        </p:nvSpPr>
        <p:spPr>
          <a:xfrm>
            <a:off x="694387" y="4386903"/>
            <a:ext cx="5561302" cy="41557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427944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409" y="8773804"/>
            <a:ext cx="3012114" cy="46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6" tIns="47434" rIns="94866" bIns="47434" anchor="b"/>
          <a:lstStyle>
            <a:lvl1pPr algn="ctr" defTabSz="966788" eaLnBrk="0" hangingPunct="0">
              <a:defRPr sz="1400" b="1">
                <a:solidFill>
                  <a:schemeClr val="tx2"/>
                </a:solidFill>
                <a:latin typeface="Arial" pitchFamily="34" charset="0"/>
              </a:defRPr>
            </a:lvl1pPr>
            <a:lvl2pPr marL="742950" indent="-285750" algn="ctr" defTabSz="966788" eaLnBrk="0" hangingPunct="0">
              <a:defRPr sz="1400" b="1">
                <a:solidFill>
                  <a:schemeClr val="tx2"/>
                </a:solidFill>
                <a:latin typeface="Arial" pitchFamily="34" charset="0"/>
              </a:defRPr>
            </a:lvl2pPr>
            <a:lvl3pPr marL="1143000" indent="-228600" algn="ctr" defTabSz="966788" eaLnBrk="0" hangingPunct="0">
              <a:defRPr sz="1400" b="1">
                <a:solidFill>
                  <a:schemeClr val="tx2"/>
                </a:solidFill>
                <a:latin typeface="Arial" pitchFamily="34" charset="0"/>
              </a:defRPr>
            </a:lvl3pPr>
            <a:lvl4pPr marL="1600200" indent="-228600" algn="ctr" defTabSz="966788" eaLnBrk="0" hangingPunct="0">
              <a:defRPr sz="1400" b="1">
                <a:solidFill>
                  <a:schemeClr val="tx2"/>
                </a:solidFill>
                <a:latin typeface="Arial" pitchFamily="34" charset="0"/>
              </a:defRPr>
            </a:lvl4pPr>
            <a:lvl5pPr marL="2057400" indent="-228600" algn="ctr" defTabSz="966788" eaLnBrk="0" hangingPunct="0">
              <a:defRPr sz="1400" b="1">
                <a:solidFill>
                  <a:schemeClr val="tx2"/>
                </a:solidFill>
                <a:latin typeface="Arial" pitchFamily="34" charset="0"/>
              </a:defRPr>
            </a:lvl5pPr>
            <a:lvl6pPr marL="2514600" indent="-228600" algn="ctr" defTabSz="966788" eaLnBrk="0" fontAlgn="base" hangingPunct="0">
              <a:spcBef>
                <a:spcPct val="0"/>
              </a:spcBef>
              <a:spcAft>
                <a:spcPct val="0"/>
              </a:spcAft>
              <a:defRPr sz="1400" b="1">
                <a:solidFill>
                  <a:schemeClr val="tx2"/>
                </a:solidFill>
                <a:latin typeface="Arial" pitchFamily="34" charset="0"/>
              </a:defRPr>
            </a:lvl6pPr>
            <a:lvl7pPr marL="2971800" indent="-228600" algn="ctr" defTabSz="966788" eaLnBrk="0" fontAlgn="base" hangingPunct="0">
              <a:spcBef>
                <a:spcPct val="0"/>
              </a:spcBef>
              <a:spcAft>
                <a:spcPct val="0"/>
              </a:spcAft>
              <a:defRPr sz="1400" b="1">
                <a:solidFill>
                  <a:schemeClr val="tx2"/>
                </a:solidFill>
                <a:latin typeface="Arial" pitchFamily="34" charset="0"/>
              </a:defRPr>
            </a:lvl7pPr>
            <a:lvl8pPr marL="3429000" indent="-228600" algn="ctr" defTabSz="966788" eaLnBrk="0" fontAlgn="base" hangingPunct="0">
              <a:spcBef>
                <a:spcPct val="0"/>
              </a:spcBef>
              <a:spcAft>
                <a:spcPct val="0"/>
              </a:spcAft>
              <a:defRPr sz="1400" b="1">
                <a:solidFill>
                  <a:schemeClr val="tx2"/>
                </a:solidFill>
                <a:latin typeface="Arial" pitchFamily="34" charset="0"/>
              </a:defRPr>
            </a:lvl8pPr>
            <a:lvl9pPr marL="3886200" indent="-228600" algn="ctr" defTabSz="966788" eaLnBrk="0" fontAlgn="base" hangingPunct="0">
              <a:spcBef>
                <a:spcPct val="0"/>
              </a:spcBef>
              <a:spcAft>
                <a:spcPct val="0"/>
              </a:spcAft>
              <a:defRPr sz="1400" b="1">
                <a:solidFill>
                  <a:schemeClr val="tx2"/>
                </a:solidFill>
                <a:latin typeface="Arial"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70E9A7CA-7EB6-42CD-A572-9C836E9BE024}" type="slidenum">
              <a:rPr kumimoji="0" 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651" name="Rectangle 2"/>
          <p:cNvSpPr>
            <a:spLocks noGrp="1" noRot="1" noChangeAspect="1" noChangeArrowheads="1" noTextEdit="1"/>
          </p:cNvSpPr>
          <p:nvPr>
            <p:ph type="sldImg"/>
          </p:nvPr>
        </p:nvSpPr>
        <p:spPr>
          <a:xfrm>
            <a:off x="1166813" y="693738"/>
            <a:ext cx="4616450" cy="3462337"/>
          </a:xfrm>
          <a:ln/>
        </p:spPr>
      </p:sp>
      <p:sp>
        <p:nvSpPr>
          <p:cNvPr id="27652" name="Rectangle 3"/>
          <p:cNvSpPr>
            <a:spLocks noGrp="1" noChangeArrowheads="1"/>
          </p:cNvSpPr>
          <p:nvPr>
            <p:ph type="body" idx="1"/>
          </p:nvPr>
        </p:nvSpPr>
        <p:spPr>
          <a:xfrm>
            <a:off x="694387" y="4386903"/>
            <a:ext cx="5561302" cy="41557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16140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409" y="8773804"/>
            <a:ext cx="3012114" cy="46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6" tIns="47434" rIns="94866" bIns="47434" anchor="b"/>
          <a:lstStyle>
            <a:lvl1pPr algn="ctr" defTabSz="966788" eaLnBrk="0" hangingPunct="0">
              <a:defRPr sz="1400" b="1">
                <a:solidFill>
                  <a:schemeClr val="tx2"/>
                </a:solidFill>
                <a:latin typeface="Arial" pitchFamily="34" charset="0"/>
              </a:defRPr>
            </a:lvl1pPr>
            <a:lvl2pPr marL="742950" indent="-285750" algn="ctr" defTabSz="966788" eaLnBrk="0" hangingPunct="0">
              <a:defRPr sz="1400" b="1">
                <a:solidFill>
                  <a:schemeClr val="tx2"/>
                </a:solidFill>
                <a:latin typeface="Arial" pitchFamily="34" charset="0"/>
              </a:defRPr>
            </a:lvl2pPr>
            <a:lvl3pPr marL="1143000" indent="-228600" algn="ctr" defTabSz="966788" eaLnBrk="0" hangingPunct="0">
              <a:defRPr sz="1400" b="1">
                <a:solidFill>
                  <a:schemeClr val="tx2"/>
                </a:solidFill>
                <a:latin typeface="Arial" pitchFamily="34" charset="0"/>
              </a:defRPr>
            </a:lvl3pPr>
            <a:lvl4pPr marL="1600200" indent="-228600" algn="ctr" defTabSz="966788" eaLnBrk="0" hangingPunct="0">
              <a:defRPr sz="1400" b="1">
                <a:solidFill>
                  <a:schemeClr val="tx2"/>
                </a:solidFill>
                <a:latin typeface="Arial" pitchFamily="34" charset="0"/>
              </a:defRPr>
            </a:lvl4pPr>
            <a:lvl5pPr marL="2057400" indent="-228600" algn="ctr" defTabSz="966788" eaLnBrk="0" hangingPunct="0">
              <a:defRPr sz="1400" b="1">
                <a:solidFill>
                  <a:schemeClr val="tx2"/>
                </a:solidFill>
                <a:latin typeface="Arial" pitchFamily="34" charset="0"/>
              </a:defRPr>
            </a:lvl5pPr>
            <a:lvl6pPr marL="2514600" indent="-228600" algn="ctr" defTabSz="966788" eaLnBrk="0" fontAlgn="base" hangingPunct="0">
              <a:spcBef>
                <a:spcPct val="0"/>
              </a:spcBef>
              <a:spcAft>
                <a:spcPct val="0"/>
              </a:spcAft>
              <a:defRPr sz="1400" b="1">
                <a:solidFill>
                  <a:schemeClr val="tx2"/>
                </a:solidFill>
                <a:latin typeface="Arial" pitchFamily="34" charset="0"/>
              </a:defRPr>
            </a:lvl6pPr>
            <a:lvl7pPr marL="2971800" indent="-228600" algn="ctr" defTabSz="966788" eaLnBrk="0" fontAlgn="base" hangingPunct="0">
              <a:spcBef>
                <a:spcPct val="0"/>
              </a:spcBef>
              <a:spcAft>
                <a:spcPct val="0"/>
              </a:spcAft>
              <a:defRPr sz="1400" b="1">
                <a:solidFill>
                  <a:schemeClr val="tx2"/>
                </a:solidFill>
                <a:latin typeface="Arial" pitchFamily="34" charset="0"/>
              </a:defRPr>
            </a:lvl7pPr>
            <a:lvl8pPr marL="3429000" indent="-228600" algn="ctr" defTabSz="966788" eaLnBrk="0" fontAlgn="base" hangingPunct="0">
              <a:spcBef>
                <a:spcPct val="0"/>
              </a:spcBef>
              <a:spcAft>
                <a:spcPct val="0"/>
              </a:spcAft>
              <a:defRPr sz="1400" b="1">
                <a:solidFill>
                  <a:schemeClr val="tx2"/>
                </a:solidFill>
                <a:latin typeface="Arial" pitchFamily="34" charset="0"/>
              </a:defRPr>
            </a:lvl8pPr>
            <a:lvl9pPr marL="3886200" indent="-228600" algn="ctr" defTabSz="966788" eaLnBrk="0" fontAlgn="base" hangingPunct="0">
              <a:spcBef>
                <a:spcPct val="0"/>
              </a:spcBef>
              <a:spcAft>
                <a:spcPct val="0"/>
              </a:spcAft>
              <a:defRPr sz="1400" b="1">
                <a:solidFill>
                  <a:schemeClr val="tx2"/>
                </a:solidFill>
                <a:latin typeface="Arial"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70E9A7CA-7EB6-42CD-A572-9C836E9BE024}" type="slidenum">
              <a:rPr kumimoji="0" 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651" name="Rectangle 2"/>
          <p:cNvSpPr>
            <a:spLocks noGrp="1" noRot="1" noChangeAspect="1" noChangeArrowheads="1" noTextEdit="1"/>
          </p:cNvSpPr>
          <p:nvPr>
            <p:ph type="sldImg"/>
          </p:nvPr>
        </p:nvSpPr>
        <p:spPr>
          <a:xfrm>
            <a:off x="1166813" y="693738"/>
            <a:ext cx="4616450" cy="3462337"/>
          </a:xfrm>
          <a:ln/>
        </p:spPr>
      </p:sp>
      <p:sp>
        <p:nvSpPr>
          <p:cNvPr id="27652" name="Rectangle 3"/>
          <p:cNvSpPr>
            <a:spLocks noGrp="1" noChangeArrowheads="1"/>
          </p:cNvSpPr>
          <p:nvPr>
            <p:ph type="body" idx="1"/>
          </p:nvPr>
        </p:nvSpPr>
        <p:spPr>
          <a:xfrm>
            <a:off x="694387" y="4386903"/>
            <a:ext cx="5561302" cy="41557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814761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409" y="8773804"/>
            <a:ext cx="3012114" cy="46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6" tIns="47434" rIns="94866" bIns="47434" anchor="b"/>
          <a:lstStyle>
            <a:lvl1pPr algn="ctr" defTabSz="966788" eaLnBrk="0" hangingPunct="0">
              <a:defRPr sz="1400" b="1">
                <a:solidFill>
                  <a:schemeClr val="tx2"/>
                </a:solidFill>
                <a:latin typeface="Arial" pitchFamily="34" charset="0"/>
              </a:defRPr>
            </a:lvl1pPr>
            <a:lvl2pPr marL="742950" indent="-285750" algn="ctr" defTabSz="966788" eaLnBrk="0" hangingPunct="0">
              <a:defRPr sz="1400" b="1">
                <a:solidFill>
                  <a:schemeClr val="tx2"/>
                </a:solidFill>
                <a:latin typeface="Arial" pitchFamily="34" charset="0"/>
              </a:defRPr>
            </a:lvl2pPr>
            <a:lvl3pPr marL="1143000" indent="-228600" algn="ctr" defTabSz="966788" eaLnBrk="0" hangingPunct="0">
              <a:defRPr sz="1400" b="1">
                <a:solidFill>
                  <a:schemeClr val="tx2"/>
                </a:solidFill>
                <a:latin typeface="Arial" pitchFamily="34" charset="0"/>
              </a:defRPr>
            </a:lvl3pPr>
            <a:lvl4pPr marL="1600200" indent="-228600" algn="ctr" defTabSz="966788" eaLnBrk="0" hangingPunct="0">
              <a:defRPr sz="1400" b="1">
                <a:solidFill>
                  <a:schemeClr val="tx2"/>
                </a:solidFill>
                <a:latin typeface="Arial" pitchFamily="34" charset="0"/>
              </a:defRPr>
            </a:lvl4pPr>
            <a:lvl5pPr marL="2057400" indent="-228600" algn="ctr" defTabSz="966788" eaLnBrk="0" hangingPunct="0">
              <a:defRPr sz="1400" b="1">
                <a:solidFill>
                  <a:schemeClr val="tx2"/>
                </a:solidFill>
                <a:latin typeface="Arial" pitchFamily="34" charset="0"/>
              </a:defRPr>
            </a:lvl5pPr>
            <a:lvl6pPr marL="2514600" indent="-228600" algn="ctr" defTabSz="966788" eaLnBrk="0" fontAlgn="base" hangingPunct="0">
              <a:spcBef>
                <a:spcPct val="0"/>
              </a:spcBef>
              <a:spcAft>
                <a:spcPct val="0"/>
              </a:spcAft>
              <a:defRPr sz="1400" b="1">
                <a:solidFill>
                  <a:schemeClr val="tx2"/>
                </a:solidFill>
                <a:latin typeface="Arial" pitchFamily="34" charset="0"/>
              </a:defRPr>
            </a:lvl6pPr>
            <a:lvl7pPr marL="2971800" indent="-228600" algn="ctr" defTabSz="966788" eaLnBrk="0" fontAlgn="base" hangingPunct="0">
              <a:spcBef>
                <a:spcPct val="0"/>
              </a:spcBef>
              <a:spcAft>
                <a:spcPct val="0"/>
              </a:spcAft>
              <a:defRPr sz="1400" b="1">
                <a:solidFill>
                  <a:schemeClr val="tx2"/>
                </a:solidFill>
                <a:latin typeface="Arial" pitchFamily="34" charset="0"/>
              </a:defRPr>
            </a:lvl7pPr>
            <a:lvl8pPr marL="3429000" indent="-228600" algn="ctr" defTabSz="966788" eaLnBrk="0" fontAlgn="base" hangingPunct="0">
              <a:spcBef>
                <a:spcPct val="0"/>
              </a:spcBef>
              <a:spcAft>
                <a:spcPct val="0"/>
              </a:spcAft>
              <a:defRPr sz="1400" b="1">
                <a:solidFill>
                  <a:schemeClr val="tx2"/>
                </a:solidFill>
                <a:latin typeface="Arial" pitchFamily="34" charset="0"/>
              </a:defRPr>
            </a:lvl8pPr>
            <a:lvl9pPr marL="3886200" indent="-228600" algn="ctr" defTabSz="966788" eaLnBrk="0" fontAlgn="base" hangingPunct="0">
              <a:spcBef>
                <a:spcPct val="0"/>
              </a:spcBef>
              <a:spcAft>
                <a:spcPct val="0"/>
              </a:spcAft>
              <a:defRPr sz="1400" b="1">
                <a:solidFill>
                  <a:schemeClr val="tx2"/>
                </a:solidFill>
                <a:latin typeface="Arial"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70E9A7CA-7EB6-42CD-A572-9C836E9BE024}" type="slidenum">
              <a:rPr kumimoji="0" 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651" name="Rectangle 2"/>
          <p:cNvSpPr>
            <a:spLocks noGrp="1" noRot="1" noChangeAspect="1" noChangeArrowheads="1" noTextEdit="1"/>
          </p:cNvSpPr>
          <p:nvPr>
            <p:ph type="sldImg"/>
          </p:nvPr>
        </p:nvSpPr>
        <p:spPr>
          <a:xfrm>
            <a:off x="1166813" y="693738"/>
            <a:ext cx="4616450" cy="3462337"/>
          </a:xfrm>
          <a:ln/>
        </p:spPr>
      </p:sp>
      <p:sp>
        <p:nvSpPr>
          <p:cNvPr id="27652" name="Rectangle 3"/>
          <p:cNvSpPr>
            <a:spLocks noGrp="1" noChangeArrowheads="1"/>
          </p:cNvSpPr>
          <p:nvPr>
            <p:ph type="body" idx="1"/>
          </p:nvPr>
        </p:nvSpPr>
        <p:spPr>
          <a:xfrm>
            <a:off x="694387" y="4386903"/>
            <a:ext cx="5561302" cy="41557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36089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409" y="8773804"/>
            <a:ext cx="3012114" cy="46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6" tIns="47434" rIns="94866" bIns="47434" anchor="b"/>
          <a:lstStyle>
            <a:lvl1pPr algn="ctr" defTabSz="966788" eaLnBrk="0" hangingPunct="0">
              <a:defRPr sz="1400" b="1">
                <a:solidFill>
                  <a:schemeClr val="tx2"/>
                </a:solidFill>
                <a:latin typeface="Arial" pitchFamily="34" charset="0"/>
              </a:defRPr>
            </a:lvl1pPr>
            <a:lvl2pPr marL="742950" indent="-285750" algn="ctr" defTabSz="966788" eaLnBrk="0" hangingPunct="0">
              <a:defRPr sz="1400" b="1">
                <a:solidFill>
                  <a:schemeClr val="tx2"/>
                </a:solidFill>
                <a:latin typeface="Arial" pitchFamily="34" charset="0"/>
              </a:defRPr>
            </a:lvl2pPr>
            <a:lvl3pPr marL="1143000" indent="-228600" algn="ctr" defTabSz="966788" eaLnBrk="0" hangingPunct="0">
              <a:defRPr sz="1400" b="1">
                <a:solidFill>
                  <a:schemeClr val="tx2"/>
                </a:solidFill>
                <a:latin typeface="Arial" pitchFamily="34" charset="0"/>
              </a:defRPr>
            </a:lvl3pPr>
            <a:lvl4pPr marL="1600200" indent="-228600" algn="ctr" defTabSz="966788" eaLnBrk="0" hangingPunct="0">
              <a:defRPr sz="1400" b="1">
                <a:solidFill>
                  <a:schemeClr val="tx2"/>
                </a:solidFill>
                <a:latin typeface="Arial" pitchFamily="34" charset="0"/>
              </a:defRPr>
            </a:lvl4pPr>
            <a:lvl5pPr marL="2057400" indent="-228600" algn="ctr" defTabSz="966788" eaLnBrk="0" hangingPunct="0">
              <a:defRPr sz="1400" b="1">
                <a:solidFill>
                  <a:schemeClr val="tx2"/>
                </a:solidFill>
                <a:latin typeface="Arial" pitchFamily="34" charset="0"/>
              </a:defRPr>
            </a:lvl5pPr>
            <a:lvl6pPr marL="2514600" indent="-228600" algn="ctr" defTabSz="966788" eaLnBrk="0" fontAlgn="base" hangingPunct="0">
              <a:spcBef>
                <a:spcPct val="0"/>
              </a:spcBef>
              <a:spcAft>
                <a:spcPct val="0"/>
              </a:spcAft>
              <a:defRPr sz="1400" b="1">
                <a:solidFill>
                  <a:schemeClr val="tx2"/>
                </a:solidFill>
                <a:latin typeface="Arial" pitchFamily="34" charset="0"/>
              </a:defRPr>
            </a:lvl6pPr>
            <a:lvl7pPr marL="2971800" indent="-228600" algn="ctr" defTabSz="966788" eaLnBrk="0" fontAlgn="base" hangingPunct="0">
              <a:spcBef>
                <a:spcPct val="0"/>
              </a:spcBef>
              <a:spcAft>
                <a:spcPct val="0"/>
              </a:spcAft>
              <a:defRPr sz="1400" b="1">
                <a:solidFill>
                  <a:schemeClr val="tx2"/>
                </a:solidFill>
                <a:latin typeface="Arial" pitchFamily="34" charset="0"/>
              </a:defRPr>
            </a:lvl7pPr>
            <a:lvl8pPr marL="3429000" indent="-228600" algn="ctr" defTabSz="966788" eaLnBrk="0" fontAlgn="base" hangingPunct="0">
              <a:spcBef>
                <a:spcPct val="0"/>
              </a:spcBef>
              <a:spcAft>
                <a:spcPct val="0"/>
              </a:spcAft>
              <a:defRPr sz="1400" b="1">
                <a:solidFill>
                  <a:schemeClr val="tx2"/>
                </a:solidFill>
                <a:latin typeface="Arial" pitchFamily="34" charset="0"/>
              </a:defRPr>
            </a:lvl8pPr>
            <a:lvl9pPr marL="3886200" indent="-228600" algn="ctr" defTabSz="966788" eaLnBrk="0" fontAlgn="base" hangingPunct="0">
              <a:spcBef>
                <a:spcPct val="0"/>
              </a:spcBef>
              <a:spcAft>
                <a:spcPct val="0"/>
              </a:spcAft>
              <a:defRPr sz="1400" b="1">
                <a:solidFill>
                  <a:schemeClr val="tx2"/>
                </a:solidFill>
                <a:latin typeface="Arial"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70E9A7CA-7EB6-42CD-A572-9C836E9BE024}" type="slidenum">
              <a:rPr kumimoji="0" 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651" name="Rectangle 2"/>
          <p:cNvSpPr>
            <a:spLocks noGrp="1" noRot="1" noChangeAspect="1" noChangeArrowheads="1" noTextEdit="1"/>
          </p:cNvSpPr>
          <p:nvPr>
            <p:ph type="sldImg"/>
          </p:nvPr>
        </p:nvSpPr>
        <p:spPr>
          <a:xfrm>
            <a:off x="1166813" y="693738"/>
            <a:ext cx="4616450" cy="3462337"/>
          </a:xfrm>
          <a:ln/>
        </p:spPr>
      </p:sp>
      <p:sp>
        <p:nvSpPr>
          <p:cNvPr id="27652" name="Rectangle 3"/>
          <p:cNvSpPr>
            <a:spLocks noGrp="1" noChangeArrowheads="1"/>
          </p:cNvSpPr>
          <p:nvPr>
            <p:ph type="body" idx="1"/>
          </p:nvPr>
        </p:nvSpPr>
        <p:spPr>
          <a:xfrm>
            <a:off x="694387" y="4386903"/>
            <a:ext cx="5561302" cy="41557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465539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409" y="8773804"/>
            <a:ext cx="3012114" cy="46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6" tIns="47434" rIns="94866" bIns="47434" anchor="b"/>
          <a:lstStyle>
            <a:lvl1pPr algn="ctr" defTabSz="966788" eaLnBrk="0" hangingPunct="0">
              <a:defRPr sz="1400" b="1">
                <a:solidFill>
                  <a:schemeClr val="tx2"/>
                </a:solidFill>
                <a:latin typeface="Arial" pitchFamily="34" charset="0"/>
              </a:defRPr>
            </a:lvl1pPr>
            <a:lvl2pPr marL="742950" indent="-285750" algn="ctr" defTabSz="966788" eaLnBrk="0" hangingPunct="0">
              <a:defRPr sz="1400" b="1">
                <a:solidFill>
                  <a:schemeClr val="tx2"/>
                </a:solidFill>
                <a:latin typeface="Arial" pitchFamily="34" charset="0"/>
              </a:defRPr>
            </a:lvl2pPr>
            <a:lvl3pPr marL="1143000" indent="-228600" algn="ctr" defTabSz="966788" eaLnBrk="0" hangingPunct="0">
              <a:defRPr sz="1400" b="1">
                <a:solidFill>
                  <a:schemeClr val="tx2"/>
                </a:solidFill>
                <a:latin typeface="Arial" pitchFamily="34" charset="0"/>
              </a:defRPr>
            </a:lvl3pPr>
            <a:lvl4pPr marL="1600200" indent="-228600" algn="ctr" defTabSz="966788" eaLnBrk="0" hangingPunct="0">
              <a:defRPr sz="1400" b="1">
                <a:solidFill>
                  <a:schemeClr val="tx2"/>
                </a:solidFill>
                <a:latin typeface="Arial" pitchFamily="34" charset="0"/>
              </a:defRPr>
            </a:lvl4pPr>
            <a:lvl5pPr marL="2057400" indent="-228600" algn="ctr" defTabSz="966788" eaLnBrk="0" hangingPunct="0">
              <a:defRPr sz="1400" b="1">
                <a:solidFill>
                  <a:schemeClr val="tx2"/>
                </a:solidFill>
                <a:latin typeface="Arial" pitchFamily="34" charset="0"/>
              </a:defRPr>
            </a:lvl5pPr>
            <a:lvl6pPr marL="2514600" indent="-228600" algn="ctr" defTabSz="966788" eaLnBrk="0" fontAlgn="base" hangingPunct="0">
              <a:spcBef>
                <a:spcPct val="0"/>
              </a:spcBef>
              <a:spcAft>
                <a:spcPct val="0"/>
              </a:spcAft>
              <a:defRPr sz="1400" b="1">
                <a:solidFill>
                  <a:schemeClr val="tx2"/>
                </a:solidFill>
                <a:latin typeface="Arial" pitchFamily="34" charset="0"/>
              </a:defRPr>
            </a:lvl6pPr>
            <a:lvl7pPr marL="2971800" indent="-228600" algn="ctr" defTabSz="966788" eaLnBrk="0" fontAlgn="base" hangingPunct="0">
              <a:spcBef>
                <a:spcPct val="0"/>
              </a:spcBef>
              <a:spcAft>
                <a:spcPct val="0"/>
              </a:spcAft>
              <a:defRPr sz="1400" b="1">
                <a:solidFill>
                  <a:schemeClr val="tx2"/>
                </a:solidFill>
                <a:latin typeface="Arial" pitchFamily="34" charset="0"/>
              </a:defRPr>
            </a:lvl7pPr>
            <a:lvl8pPr marL="3429000" indent="-228600" algn="ctr" defTabSz="966788" eaLnBrk="0" fontAlgn="base" hangingPunct="0">
              <a:spcBef>
                <a:spcPct val="0"/>
              </a:spcBef>
              <a:spcAft>
                <a:spcPct val="0"/>
              </a:spcAft>
              <a:defRPr sz="1400" b="1">
                <a:solidFill>
                  <a:schemeClr val="tx2"/>
                </a:solidFill>
                <a:latin typeface="Arial" pitchFamily="34" charset="0"/>
              </a:defRPr>
            </a:lvl8pPr>
            <a:lvl9pPr marL="3886200" indent="-228600" algn="ctr" defTabSz="966788" eaLnBrk="0" fontAlgn="base" hangingPunct="0">
              <a:spcBef>
                <a:spcPct val="0"/>
              </a:spcBef>
              <a:spcAft>
                <a:spcPct val="0"/>
              </a:spcAft>
              <a:defRPr sz="1400" b="1">
                <a:solidFill>
                  <a:schemeClr val="tx2"/>
                </a:solidFill>
                <a:latin typeface="Arial"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70E9A7CA-7EB6-42CD-A572-9C836E9BE024}" type="slidenum">
              <a:rPr kumimoji="0" 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651" name="Rectangle 2"/>
          <p:cNvSpPr>
            <a:spLocks noGrp="1" noRot="1" noChangeAspect="1" noChangeArrowheads="1" noTextEdit="1"/>
          </p:cNvSpPr>
          <p:nvPr>
            <p:ph type="sldImg"/>
          </p:nvPr>
        </p:nvSpPr>
        <p:spPr>
          <a:xfrm>
            <a:off x="1166813" y="693738"/>
            <a:ext cx="4616450" cy="3462337"/>
          </a:xfrm>
          <a:ln/>
        </p:spPr>
      </p:sp>
      <p:sp>
        <p:nvSpPr>
          <p:cNvPr id="27652" name="Rectangle 3"/>
          <p:cNvSpPr>
            <a:spLocks noGrp="1" noChangeArrowheads="1"/>
          </p:cNvSpPr>
          <p:nvPr>
            <p:ph type="body" idx="1"/>
          </p:nvPr>
        </p:nvSpPr>
        <p:spPr>
          <a:xfrm>
            <a:off x="694387" y="4386903"/>
            <a:ext cx="5561302" cy="41557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682759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409" y="8773804"/>
            <a:ext cx="3012114" cy="46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6" tIns="47434" rIns="94866" bIns="47434" anchor="b"/>
          <a:lstStyle>
            <a:lvl1pPr algn="ctr" defTabSz="966788" eaLnBrk="0" hangingPunct="0">
              <a:defRPr sz="1400" b="1">
                <a:solidFill>
                  <a:schemeClr val="tx2"/>
                </a:solidFill>
                <a:latin typeface="Arial" pitchFamily="34" charset="0"/>
              </a:defRPr>
            </a:lvl1pPr>
            <a:lvl2pPr marL="742950" indent="-285750" algn="ctr" defTabSz="966788" eaLnBrk="0" hangingPunct="0">
              <a:defRPr sz="1400" b="1">
                <a:solidFill>
                  <a:schemeClr val="tx2"/>
                </a:solidFill>
                <a:latin typeface="Arial" pitchFamily="34" charset="0"/>
              </a:defRPr>
            </a:lvl2pPr>
            <a:lvl3pPr marL="1143000" indent="-228600" algn="ctr" defTabSz="966788" eaLnBrk="0" hangingPunct="0">
              <a:defRPr sz="1400" b="1">
                <a:solidFill>
                  <a:schemeClr val="tx2"/>
                </a:solidFill>
                <a:latin typeface="Arial" pitchFamily="34" charset="0"/>
              </a:defRPr>
            </a:lvl3pPr>
            <a:lvl4pPr marL="1600200" indent="-228600" algn="ctr" defTabSz="966788" eaLnBrk="0" hangingPunct="0">
              <a:defRPr sz="1400" b="1">
                <a:solidFill>
                  <a:schemeClr val="tx2"/>
                </a:solidFill>
                <a:latin typeface="Arial" pitchFamily="34" charset="0"/>
              </a:defRPr>
            </a:lvl4pPr>
            <a:lvl5pPr marL="2057400" indent="-228600" algn="ctr" defTabSz="966788" eaLnBrk="0" hangingPunct="0">
              <a:defRPr sz="1400" b="1">
                <a:solidFill>
                  <a:schemeClr val="tx2"/>
                </a:solidFill>
                <a:latin typeface="Arial" pitchFamily="34" charset="0"/>
              </a:defRPr>
            </a:lvl5pPr>
            <a:lvl6pPr marL="2514600" indent="-228600" algn="ctr" defTabSz="966788" eaLnBrk="0" fontAlgn="base" hangingPunct="0">
              <a:spcBef>
                <a:spcPct val="0"/>
              </a:spcBef>
              <a:spcAft>
                <a:spcPct val="0"/>
              </a:spcAft>
              <a:defRPr sz="1400" b="1">
                <a:solidFill>
                  <a:schemeClr val="tx2"/>
                </a:solidFill>
                <a:latin typeface="Arial" pitchFamily="34" charset="0"/>
              </a:defRPr>
            </a:lvl6pPr>
            <a:lvl7pPr marL="2971800" indent="-228600" algn="ctr" defTabSz="966788" eaLnBrk="0" fontAlgn="base" hangingPunct="0">
              <a:spcBef>
                <a:spcPct val="0"/>
              </a:spcBef>
              <a:spcAft>
                <a:spcPct val="0"/>
              </a:spcAft>
              <a:defRPr sz="1400" b="1">
                <a:solidFill>
                  <a:schemeClr val="tx2"/>
                </a:solidFill>
                <a:latin typeface="Arial" pitchFamily="34" charset="0"/>
              </a:defRPr>
            </a:lvl7pPr>
            <a:lvl8pPr marL="3429000" indent="-228600" algn="ctr" defTabSz="966788" eaLnBrk="0" fontAlgn="base" hangingPunct="0">
              <a:spcBef>
                <a:spcPct val="0"/>
              </a:spcBef>
              <a:spcAft>
                <a:spcPct val="0"/>
              </a:spcAft>
              <a:defRPr sz="1400" b="1">
                <a:solidFill>
                  <a:schemeClr val="tx2"/>
                </a:solidFill>
                <a:latin typeface="Arial" pitchFamily="34" charset="0"/>
              </a:defRPr>
            </a:lvl8pPr>
            <a:lvl9pPr marL="3886200" indent="-228600" algn="ctr" defTabSz="966788" eaLnBrk="0" fontAlgn="base" hangingPunct="0">
              <a:spcBef>
                <a:spcPct val="0"/>
              </a:spcBef>
              <a:spcAft>
                <a:spcPct val="0"/>
              </a:spcAft>
              <a:defRPr sz="1400" b="1">
                <a:solidFill>
                  <a:schemeClr val="tx2"/>
                </a:solidFill>
                <a:latin typeface="Arial"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70E9A7CA-7EB6-42CD-A572-9C836E9BE024}" type="slidenum">
              <a:rPr kumimoji="0" 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651" name="Rectangle 2"/>
          <p:cNvSpPr>
            <a:spLocks noGrp="1" noRot="1" noChangeAspect="1" noChangeArrowheads="1" noTextEdit="1"/>
          </p:cNvSpPr>
          <p:nvPr>
            <p:ph type="sldImg"/>
          </p:nvPr>
        </p:nvSpPr>
        <p:spPr>
          <a:xfrm>
            <a:off x="1166813" y="693738"/>
            <a:ext cx="4616450" cy="3462337"/>
          </a:xfrm>
          <a:ln/>
        </p:spPr>
      </p:sp>
      <p:sp>
        <p:nvSpPr>
          <p:cNvPr id="27652" name="Rectangle 3"/>
          <p:cNvSpPr>
            <a:spLocks noGrp="1" noChangeArrowheads="1"/>
          </p:cNvSpPr>
          <p:nvPr>
            <p:ph type="body" idx="1"/>
          </p:nvPr>
        </p:nvSpPr>
        <p:spPr>
          <a:xfrm>
            <a:off x="694387" y="4386903"/>
            <a:ext cx="5561302" cy="41557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205943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409" y="8773804"/>
            <a:ext cx="3012114" cy="46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6" tIns="47434" rIns="94866" bIns="47434" anchor="b"/>
          <a:lstStyle>
            <a:lvl1pPr algn="ctr" defTabSz="966788" eaLnBrk="0" hangingPunct="0">
              <a:defRPr sz="1400" b="1">
                <a:solidFill>
                  <a:schemeClr val="tx2"/>
                </a:solidFill>
                <a:latin typeface="Arial" pitchFamily="34" charset="0"/>
              </a:defRPr>
            </a:lvl1pPr>
            <a:lvl2pPr marL="742950" indent="-285750" algn="ctr" defTabSz="966788" eaLnBrk="0" hangingPunct="0">
              <a:defRPr sz="1400" b="1">
                <a:solidFill>
                  <a:schemeClr val="tx2"/>
                </a:solidFill>
                <a:latin typeface="Arial" pitchFamily="34" charset="0"/>
              </a:defRPr>
            </a:lvl2pPr>
            <a:lvl3pPr marL="1143000" indent="-228600" algn="ctr" defTabSz="966788" eaLnBrk="0" hangingPunct="0">
              <a:defRPr sz="1400" b="1">
                <a:solidFill>
                  <a:schemeClr val="tx2"/>
                </a:solidFill>
                <a:latin typeface="Arial" pitchFamily="34" charset="0"/>
              </a:defRPr>
            </a:lvl3pPr>
            <a:lvl4pPr marL="1600200" indent="-228600" algn="ctr" defTabSz="966788" eaLnBrk="0" hangingPunct="0">
              <a:defRPr sz="1400" b="1">
                <a:solidFill>
                  <a:schemeClr val="tx2"/>
                </a:solidFill>
                <a:latin typeface="Arial" pitchFamily="34" charset="0"/>
              </a:defRPr>
            </a:lvl4pPr>
            <a:lvl5pPr marL="2057400" indent="-228600" algn="ctr" defTabSz="966788" eaLnBrk="0" hangingPunct="0">
              <a:defRPr sz="1400" b="1">
                <a:solidFill>
                  <a:schemeClr val="tx2"/>
                </a:solidFill>
                <a:latin typeface="Arial" pitchFamily="34" charset="0"/>
              </a:defRPr>
            </a:lvl5pPr>
            <a:lvl6pPr marL="2514600" indent="-228600" algn="ctr" defTabSz="966788" eaLnBrk="0" fontAlgn="base" hangingPunct="0">
              <a:spcBef>
                <a:spcPct val="0"/>
              </a:spcBef>
              <a:spcAft>
                <a:spcPct val="0"/>
              </a:spcAft>
              <a:defRPr sz="1400" b="1">
                <a:solidFill>
                  <a:schemeClr val="tx2"/>
                </a:solidFill>
                <a:latin typeface="Arial" pitchFamily="34" charset="0"/>
              </a:defRPr>
            </a:lvl6pPr>
            <a:lvl7pPr marL="2971800" indent="-228600" algn="ctr" defTabSz="966788" eaLnBrk="0" fontAlgn="base" hangingPunct="0">
              <a:spcBef>
                <a:spcPct val="0"/>
              </a:spcBef>
              <a:spcAft>
                <a:spcPct val="0"/>
              </a:spcAft>
              <a:defRPr sz="1400" b="1">
                <a:solidFill>
                  <a:schemeClr val="tx2"/>
                </a:solidFill>
                <a:latin typeface="Arial" pitchFamily="34" charset="0"/>
              </a:defRPr>
            </a:lvl7pPr>
            <a:lvl8pPr marL="3429000" indent="-228600" algn="ctr" defTabSz="966788" eaLnBrk="0" fontAlgn="base" hangingPunct="0">
              <a:spcBef>
                <a:spcPct val="0"/>
              </a:spcBef>
              <a:spcAft>
                <a:spcPct val="0"/>
              </a:spcAft>
              <a:defRPr sz="1400" b="1">
                <a:solidFill>
                  <a:schemeClr val="tx2"/>
                </a:solidFill>
                <a:latin typeface="Arial" pitchFamily="34" charset="0"/>
              </a:defRPr>
            </a:lvl8pPr>
            <a:lvl9pPr marL="3886200" indent="-228600" algn="ctr" defTabSz="966788" eaLnBrk="0" fontAlgn="base" hangingPunct="0">
              <a:spcBef>
                <a:spcPct val="0"/>
              </a:spcBef>
              <a:spcAft>
                <a:spcPct val="0"/>
              </a:spcAft>
              <a:defRPr sz="1400" b="1">
                <a:solidFill>
                  <a:schemeClr val="tx2"/>
                </a:solidFill>
                <a:latin typeface="Arial"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70E9A7CA-7EB6-42CD-A572-9C836E9BE024}" type="slidenum">
              <a:rPr kumimoji="0" 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651" name="Rectangle 2"/>
          <p:cNvSpPr>
            <a:spLocks noGrp="1" noRot="1" noChangeAspect="1" noChangeArrowheads="1" noTextEdit="1"/>
          </p:cNvSpPr>
          <p:nvPr>
            <p:ph type="sldImg"/>
          </p:nvPr>
        </p:nvSpPr>
        <p:spPr>
          <a:xfrm>
            <a:off x="1166813" y="693738"/>
            <a:ext cx="4616450" cy="3462337"/>
          </a:xfrm>
          <a:ln/>
        </p:spPr>
      </p:sp>
      <p:sp>
        <p:nvSpPr>
          <p:cNvPr id="27652" name="Rectangle 3"/>
          <p:cNvSpPr>
            <a:spLocks noGrp="1" noChangeArrowheads="1"/>
          </p:cNvSpPr>
          <p:nvPr>
            <p:ph type="body" idx="1"/>
          </p:nvPr>
        </p:nvSpPr>
        <p:spPr>
          <a:xfrm>
            <a:off x="694387" y="4386903"/>
            <a:ext cx="5561302" cy="41557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434162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409" y="8773804"/>
            <a:ext cx="3012114" cy="46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6" tIns="47434" rIns="94866" bIns="47434" anchor="b"/>
          <a:lstStyle>
            <a:lvl1pPr algn="ctr" defTabSz="966788" eaLnBrk="0" hangingPunct="0">
              <a:defRPr sz="1400" b="1">
                <a:solidFill>
                  <a:schemeClr val="tx2"/>
                </a:solidFill>
                <a:latin typeface="Arial" pitchFamily="34" charset="0"/>
              </a:defRPr>
            </a:lvl1pPr>
            <a:lvl2pPr marL="742950" indent="-285750" algn="ctr" defTabSz="966788" eaLnBrk="0" hangingPunct="0">
              <a:defRPr sz="1400" b="1">
                <a:solidFill>
                  <a:schemeClr val="tx2"/>
                </a:solidFill>
                <a:latin typeface="Arial" pitchFamily="34" charset="0"/>
              </a:defRPr>
            </a:lvl2pPr>
            <a:lvl3pPr marL="1143000" indent="-228600" algn="ctr" defTabSz="966788" eaLnBrk="0" hangingPunct="0">
              <a:defRPr sz="1400" b="1">
                <a:solidFill>
                  <a:schemeClr val="tx2"/>
                </a:solidFill>
                <a:latin typeface="Arial" pitchFamily="34" charset="0"/>
              </a:defRPr>
            </a:lvl3pPr>
            <a:lvl4pPr marL="1600200" indent="-228600" algn="ctr" defTabSz="966788" eaLnBrk="0" hangingPunct="0">
              <a:defRPr sz="1400" b="1">
                <a:solidFill>
                  <a:schemeClr val="tx2"/>
                </a:solidFill>
                <a:latin typeface="Arial" pitchFamily="34" charset="0"/>
              </a:defRPr>
            </a:lvl4pPr>
            <a:lvl5pPr marL="2057400" indent="-228600" algn="ctr" defTabSz="966788" eaLnBrk="0" hangingPunct="0">
              <a:defRPr sz="1400" b="1">
                <a:solidFill>
                  <a:schemeClr val="tx2"/>
                </a:solidFill>
                <a:latin typeface="Arial" pitchFamily="34" charset="0"/>
              </a:defRPr>
            </a:lvl5pPr>
            <a:lvl6pPr marL="2514600" indent="-228600" algn="ctr" defTabSz="966788" eaLnBrk="0" fontAlgn="base" hangingPunct="0">
              <a:spcBef>
                <a:spcPct val="0"/>
              </a:spcBef>
              <a:spcAft>
                <a:spcPct val="0"/>
              </a:spcAft>
              <a:defRPr sz="1400" b="1">
                <a:solidFill>
                  <a:schemeClr val="tx2"/>
                </a:solidFill>
                <a:latin typeface="Arial" pitchFamily="34" charset="0"/>
              </a:defRPr>
            </a:lvl6pPr>
            <a:lvl7pPr marL="2971800" indent="-228600" algn="ctr" defTabSz="966788" eaLnBrk="0" fontAlgn="base" hangingPunct="0">
              <a:spcBef>
                <a:spcPct val="0"/>
              </a:spcBef>
              <a:spcAft>
                <a:spcPct val="0"/>
              </a:spcAft>
              <a:defRPr sz="1400" b="1">
                <a:solidFill>
                  <a:schemeClr val="tx2"/>
                </a:solidFill>
                <a:latin typeface="Arial" pitchFamily="34" charset="0"/>
              </a:defRPr>
            </a:lvl7pPr>
            <a:lvl8pPr marL="3429000" indent="-228600" algn="ctr" defTabSz="966788" eaLnBrk="0" fontAlgn="base" hangingPunct="0">
              <a:spcBef>
                <a:spcPct val="0"/>
              </a:spcBef>
              <a:spcAft>
                <a:spcPct val="0"/>
              </a:spcAft>
              <a:defRPr sz="1400" b="1">
                <a:solidFill>
                  <a:schemeClr val="tx2"/>
                </a:solidFill>
                <a:latin typeface="Arial" pitchFamily="34" charset="0"/>
              </a:defRPr>
            </a:lvl8pPr>
            <a:lvl9pPr marL="3886200" indent="-228600" algn="ctr" defTabSz="966788" eaLnBrk="0" fontAlgn="base" hangingPunct="0">
              <a:spcBef>
                <a:spcPct val="0"/>
              </a:spcBef>
              <a:spcAft>
                <a:spcPct val="0"/>
              </a:spcAft>
              <a:defRPr sz="1400" b="1">
                <a:solidFill>
                  <a:schemeClr val="tx2"/>
                </a:solidFill>
                <a:latin typeface="Arial"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70E9A7CA-7EB6-42CD-A572-9C836E9BE024}" type="slidenum">
              <a:rPr kumimoji="0" 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651" name="Rectangle 2"/>
          <p:cNvSpPr>
            <a:spLocks noGrp="1" noRot="1" noChangeAspect="1" noChangeArrowheads="1" noTextEdit="1"/>
          </p:cNvSpPr>
          <p:nvPr>
            <p:ph type="sldImg"/>
          </p:nvPr>
        </p:nvSpPr>
        <p:spPr>
          <a:xfrm>
            <a:off x="1166813" y="693738"/>
            <a:ext cx="4616450" cy="3462337"/>
          </a:xfrm>
          <a:ln/>
        </p:spPr>
      </p:sp>
      <p:sp>
        <p:nvSpPr>
          <p:cNvPr id="27652" name="Rectangle 3"/>
          <p:cNvSpPr>
            <a:spLocks noGrp="1" noChangeArrowheads="1"/>
          </p:cNvSpPr>
          <p:nvPr>
            <p:ph type="body" idx="1"/>
          </p:nvPr>
        </p:nvSpPr>
        <p:spPr>
          <a:xfrm>
            <a:off x="694387" y="4386903"/>
            <a:ext cx="5561302" cy="41557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413825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the supporting non-profit to GMA.  Our mission is to deliver innovative research, state of the art training and best in class education programs to the food industry and consumers.  We partnering with many other training institutes, universities and non-profits across the globe to carry out our mission.  One of our partners is National Institute of Food Technology Entrepreneurship and Management.</a:t>
            </a:r>
          </a:p>
          <a:p>
            <a:endParaRPr lang="en-US" dirty="0"/>
          </a:p>
        </p:txBody>
      </p:sp>
      <p:sp>
        <p:nvSpPr>
          <p:cNvPr id="4" name="Slide Number Placeholder 3"/>
          <p:cNvSpPr>
            <a:spLocks noGrp="1"/>
          </p:cNvSpPr>
          <p:nvPr>
            <p:ph type="sldNum" sz="quarter" idx="10"/>
          </p:nvPr>
        </p:nvSpPr>
        <p:spPr/>
        <p:txBody>
          <a:bodyPr/>
          <a:lstStyle/>
          <a:p>
            <a:fld id="{14166738-C894-4518-9B60-51D4DF298F07}" type="slidenum">
              <a:rPr lang="en-US" smtClean="0"/>
              <a:t>2</a:t>
            </a:fld>
            <a:endParaRPr lang="en-US"/>
          </a:p>
        </p:txBody>
      </p:sp>
    </p:spTree>
    <p:extLst>
      <p:ext uri="{BB962C8B-B14F-4D97-AF65-F5344CB8AC3E}">
        <p14:creationId xmlns:p14="http://schemas.microsoft.com/office/powerpoint/2010/main" val="3155171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409" y="8773804"/>
            <a:ext cx="3012114" cy="46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6" tIns="47434" rIns="94866" bIns="47434" anchor="b"/>
          <a:lstStyle>
            <a:lvl1pPr algn="ctr" defTabSz="966788" eaLnBrk="0" hangingPunct="0">
              <a:defRPr sz="1400" b="1">
                <a:solidFill>
                  <a:schemeClr val="tx2"/>
                </a:solidFill>
                <a:latin typeface="Arial" pitchFamily="34" charset="0"/>
              </a:defRPr>
            </a:lvl1pPr>
            <a:lvl2pPr marL="742950" indent="-285750" algn="ctr" defTabSz="966788" eaLnBrk="0" hangingPunct="0">
              <a:defRPr sz="1400" b="1">
                <a:solidFill>
                  <a:schemeClr val="tx2"/>
                </a:solidFill>
                <a:latin typeface="Arial" pitchFamily="34" charset="0"/>
              </a:defRPr>
            </a:lvl2pPr>
            <a:lvl3pPr marL="1143000" indent="-228600" algn="ctr" defTabSz="966788" eaLnBrk="0" hangingPunct="0">
              <a:defRPr sz="1400" b="1">
                <a:solidFill>
                  <a:schemeClr val="tx2"/>
                </a:solidFill>
                <a:latin typeface="Arial" pitchFamily="34" charset="0"/>
              </a:defRPr>
            </a:lvl3pPr>
            <a:lvl4pPr marL="1600200" indent="-228600" algn="ctr" defTabSz="966788" eaLnBrk="0" hangingPunct="0">
              <a:defRPr sz="1400" b="1">
                <a:solidFill>
                  <a:schemeClr val="tx2"/>
                </a:solidFill>
                <a:latin typeface="Arial" pitchFamily="34" charset="0"/>
              </a:defRPr>
            </a:lvl4pPr>
            <a:lvl5pPr marL="2057400" indent="-228600" algn="ctr" defTabSz="966788" eaLnBrk="0" hangingPunct="0">
              <a:defRPr sz="1400" b="1">
                <a:solidFill>
                  <a:schemeClr val="tx2"/>
                </a:solidFill>
                <a:latin typeface="Arial" pitchFamily="34" charset="0"/>
              </a:defRPr>
            </a:lvl5pPr>
            <a:lvl6pPr marL="2514600" indent="-228600" algn="ctr" defTabSz="966788" eaLnBrk="0" fontAlgn="base" hangingPunct="0">
              <a:spcBef>
                <a:spcPct val="0"/>
              </a:spcBef>
              <a:spcAft>
                <a:spcPct val="0"/>
              </a:spcAft>
              <a:defRPr sz="1400" b="1">
                <a:solidFill>
                  <a:schemeClr val="tx2"/>
                </a:solidFill>
                <a:latin typeface="Arial" pitchFamily="34" charset="0"/>
              </a:defRPr>
            </a:lvl6pPr>
            <a:lvl7pPr marL="2971800" indent="-228600" algn="ctr" defTabSz="966788" eaLnBrk="0" fontAlgn="base" hangingPunct="0">
              <a:spcBef>
                <a:spcPct val="0"/>
              </a:spcBef>
              <a:spcAft>
                <a:spcPct val="0"/>
              </a:spcAft>
              <a:defRPr sz="1400" b="1">
                <a:solidFill>
                  <a:schemeClr val="tx2"/>
                </a:solidFill>
                <a:latin typeface="Arial" pitchFamily="34" charset="0"/>
              </a:defRPr>
            </a:lvl7pPr>
            <a:lvl8pPr marL="3429000" indent="-228600" algn="ctr" defTabSz="966788" eaLnBrk="0" fontAlgn="base" hangingPunct="0">
              <a:spcBef>
                <a:spcPct val="0"/>
              </a:spcBef>
              <a:spcAft>
                <a:spcPct val="0"/>
              </a:spcAft>
              <a:defRPr sz="1400" b="1">
                <a:solidFill>
                  <a:schemeClr val="tx2"/>
                </a:solidFill>
                <a:latin typeface="Arial" pitchFamily="34" charset="0"/>
              </a:defRPr>
            </a:lvl8pPr>
            <a:lvl9pPr marL="3886200" indent="-228600" algn="ctr" defTabSz="966788" eaLnBrk="0" fontAlgn="base" hangingPunct="0">
              <a:spcBef>
                <a:spcPct val="0"/>
              </a:spcBef>
              <a:spcAft>
                <a:spcPct val="0"/>
              </a:spcAft>
              <a:defRPr sz="1400" b="1">
                <a:solidFill>
                  <a:schemeClr val="tx2"/>
                </a:solidFill>
                <a:latin typeface="Arial"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70E9A7CA-7EB6-42CD-A572-9C836E9BE024}" type="slidenum">
              <a:rPr kumimoji="0" 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651" name="Rectangle 2"/>
          <p:cNvSpPr>
            <a:spLocks noGrp="1" noRot="1" noChangeAspect="1" noChangeArrowheads="1" noTextEdit="1"/>
          </p:cNvSpPr>
          <p:nvPr>
            <p:ph type="sldImg"/>
          </p:nvPr>
        </p:nvSpPr>
        <p:spPr>
          <a:xfrm>
            <a:off x="1166813" y="693738"/>
            <a:ext cx="4616450" cy="3462337"/>
          </a:xfrm>
          <a:ln/>
        </p:spPr>
      </p:sp>
      <p:sp>
        <p:nvSpPr>
          <p:cNvPr id="27652" name="Rectangle 3"/>
          <p:cNvSpPr>
            <a:spLocks noGrp="1" noChangeArrowheads="1"/>
          </p:cNvSpPr>
          <p:nvPr>
            <p:ph type="body" idx="1"/>
          </p:nvPr>
        </p:nvSpPr>
        <p:spPr>
          <a:xfrm>
            <a:off x="694387" y="4386903"/>
            <a:ext cx="5561302" cy="41557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108148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AF8AC0D-B893-4DAB-8EBE-455F2201A0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559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AF8AC0D-B893-4DAB-8EBE-455F2201A0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846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AF8AC0D-B893-4DAB-8EBE-455F2201A0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447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AF8AC0D-B893-4DAB-8EBE-455F2201A0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210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AF8AC0D-B893-4DAB-8EBE-455F2201A0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328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409" y="8773804"/>
            <a:ext cx="3012114" cy="460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866" tIns="47434" rIns="94866" bIns="47434" anchor="b"/>
          <a:lstStyle>
            <a:lvl1pPr algn="ctr" defTabSz="966788" eaLnBrk="0" hangingPunct="0">
              <a:defRPr sz="1400" b="1">
                <a:solidFill>
                  <a:schemeClr val="tx2"/>
                </a:solidFill>
                <a:latin typeface="Arial" pitchFamily="34" charset="0"/>
              </a:defRPr>
            </a:lvl1pPr>
            <a:lvl2pPr marL="742950" indent="-285750" algn="ctr" defTabSz="966788" eaLnBrk="0" hangingPunct="0">
              <a:defRPr sz="1400" b="1">
                <a:solidFill>
                  <a:schemeClr val="tx2"/>
                </a:solidFill>
                <a:latin typeface="Arial" pitchFamily="34" charset="0"/>
              </a:defRPr>
            </a:lvl2pPr>
            <a:lvl3pPr marL="1143000" indent="-228600" algn="ctr" defTabSz="966788" eaLnBrk="0" hangingPunct="0">
              <a:defRPr sz="1400" b="1">
                <a:solidFill>
                  <a:schemeClr val="tx2"/>
                </a:solidFill>
                <a:latin typeface="Arial" pitchFamily="34" charset="0"/>
              </a:defRPr>
            </a:lvl3pPr>
            <a:lvl4pPr marL="1600200" indent="-228600" algn="ctr" defTabSz="966788" eaLnBrk="0" hangingPunct="0">
              <a:defRPr sz="1400" b="1">
                <a:solidFill>
                  <a:schemeClr val="tx2"/>
                </a:solidFill>
                <a:latin typeface="Arial" pitchFamily="34" charset="0"/>
              </a:defRPr>
            </a:lvl4pPr>
            <a:lvl5pPr marL="2057400" indent="-228600" algn="ctr" defTabSz="966788" eaLnBrk="0" hangingPunct="0">
              <a:defRPr sz="1400" b="1">
                <a:solidFill>
                  <a:schemeClr val="tx2"/>
                </a:solidFill>
                <a:latin typeface="Arial" pitchFamily="34" charset="0"/>
              </a:defRPr>
            </a:lvl5pPr>
            <a:lvl6pPr marL="2514600" indent="-228600" algn="ctr" defTabSz="966788" eaLnBrk="0" fontAlgn="base" hangingPunct="0">
              <a:spcBef>
                <a:spcPct val="0"/>
              </a:spcBef>
              <a:spcAft>
                <a:spcPct val="0"/>
              </a:spcAft>
              <a:defRPr sz="1400" b="1">
                <a:solidFill>
                  <a:schemeClr val="tx2"/>
                </a:solidFill>
                <a:latin typeface="Arial" pitchFamily="34" charset="0"/>
              </a:defRPr>
            </a:lvl6pPr>
            <a:lvl7pPr marL="2971800" indent="-228600" algn="ctr" defTabSz="966788" eaLnBrk="0" fontAlgn="base" hangingPunct="0">
              <a:spcBef>
                <a:spcPct val="0"/>
              </a:spcBef>
              <a:spcAft>
                <a:spcPct val="0"/>
              </a:spcAft>
              <a:defRPr sz="1400" b="1">
                <a:solidFill>
                  <a:schemeClr val="tx2"/>
                </a:solidFill>
                <a:latin typeface="Arial" pitchFamily="34" charset="0"/>
              </a:defRPr>
            </a:lvl7pPr>
            <a:lvl8pPr marL="3429000" indent="-228600" algn="ctr" defTabSz="966788" eaLnBrk="0" fontAlgn="base" hangingPunct="0">
              <a:spcBef>
                <a:spcPct val="0"/>
              </a:spcBef>
              <a:spcAft>
                <a:spcPct val="0"/>
              </a:spcAft>
              <a:defRPr sz="1400" b="1">
                <a:solidFill>
                  <a:schemeClr val="tx2"/>
                </a:solidFill>
                <a:latin typeface="Arial" pitchFamily="34" charset="0"/>
              </a:defRPr>
            </a:lvl8pPr>
            <a:lvl9pPr marL="3886200" indent="-228600" algn="ctr" defTabSz="966788" eaLnBrk="0" fontAlgn="base" hangingPunct="0">
              <a:spcBef>
                <a:spcPct val="0"/>
              </a:spcBef>
              <a:spcAft>
                <a:spcPct val="0"/>
              </a:spcAft>
              <a:defRPr sz="1400" b="1">
                <a:solidFill>
                  <a:schemeClr val="tx2"/>
                </a:solidFill>
                <a:latin typeface="Arial" pitchFamily="34" charset="0"/>
              </a:defRPr>
            </a:lvl9pPr>
          </a:lstStyle>
          <a:p>
            <a:pPr algn="r" eaLnBrk="1" hangingPunct="1"/>
            <a:fld id="{70E9A7CA-7EB6-42CD-A572-9C836E9BE024}" type="slidenum">
              <a:rPr lang="en-US" sz="1300" b="0">
                <a:solidFill>
                  <a:schemeClr val="tx1"/>
                </a:solidFill>
              </a:rPr>
              <a:pPr algn="r" eaLnBrk="1" hangingPunct="1"/>
              <a:t>41</a:t>
            </a:fld>
            <a:endParaRPr lang="en-US" sz="1300" b="0" dirty="0">
              <a:solidFill>
                <a:schemeClr val="tx1"/>
              </a:solidFill>
            </a:endParaRPr>
          </a:p>
        </p:txBody>
      </p:sp>
      <p:sp>
        <p:nvSpPr>
          <p:cNvPr id="27651" name="Rectangle 2"/>
          <p:cNvSpPr>
            <a:spLocks noGrp="1" noRot="1" noChangeAspect="1" noChangeArrowheads="1" noTextEdit="1"/>
          </p:cNvSpPr>
          <p:nvPr>
            <p:ph type="sldImg"/>
          </p:nvPr>
        </p:nvSpPr>
        <p:spPr>
          <a:xfrm>
            <a:off x="1166813" y="693738"/>
            <a:ext cx="4616450" cy="3462337"/>
          </a:xfrm>
          <a:ln/>
        </p:spPr>
      </p:sp>
      <p:sp>
        <p:nvSpPr>
          <p:cNvPr id="27652" name="Rectangle 3"/>
          <p:cNvSpPr>
            <a:spLocks noGrp="1" noChangeArrowheads="1"/>
          </p:cNvSpPr>
          <p:nvPr>
            <p:ph type="body" idx="1"/>
          </p:nvPr>
        </p:nvSpPr>
        <p:spPr>
          <a:xfrm>
            <a:off x="694387" y="4386903"/>
            <a:ext cx="5561302" cy="415576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29202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66738-C894-4518-9B60-51D4DF298F07}" type="slidenum">
              <a:rPr lang="en-US" smtClean="0"/>
              <a:t>3</a:t>
            </a:fld>
            <a:endParaRPr lang="en-US"/>
          </a:p>
        </p:txBody>
      </p:sp>
    </p:spTree>
    <p:extLst>
      <p:ext uri="{BB962C8B-B14F-4D97-AF65-F5344CB8AC3E}">
        <p14:creationId xmlns:p14="http://schemas.microsoft.com/office/powerpoint/2010/main" val="324043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 - </a:t>
            </a:r>
            <a:r>
              <a:rPr lang="en-US" sz="1200" b="0" i="0" kern="1200" dirty="0">
                <a:solidFill>
                  <a:schemeClr val="tx1"/>
                </a:solidFill>
                <a:effectLst/>
                <a:latin typeface="+mn-lt"/>
                <a:ea typeface="+mn-ea"/>
                <a:cs typeface="+mn-cs"/>
              </a:rPr>
              <a:t>Kevin Kenny is the co-founder and owner of </a:t>
            </a:r>
            <a:r>
              <a:rPr lang="en-US" sz="1200" b="0" i="0" kern="1200" dirty="0" err="1">
                <a:solidFill>
                  <a:schemeClr val="tx1"/>
                </a:solidFill>
                <a:effectLst/>
                <a:latin typeface="+mn-lt"/>
                <a:ea typeface="+mn-ea"/>
                <a:cs typeface="+mn-cs"/>
              </a:rPr>
              <a:t>Decernis</a:t>
            </a:r>
            <a:r>
              <a:rPr lang="en-US" sz="1200" b="0" i="0" kern="1200" dirty="0">
                <a:solidFill>
                  <a:schemeClr val="tx1"/>
                </a:solidFill>
                <a:effectLst/>
                <a:latin typeface="+mn-lt"/>
                <a:ea typeface="+mn-ea"/>
                <a:cs typeface="+mn-cs"/>
              </a:rPr>
              <a:t> and is an experienced regulatory attorney who has worked and consulted for 20+ years in the food and consumer products space.  He advises some of the world’s largest manufacturers on Food, Food Contact and Supply Chain Compliance challenges globally. Working with a team of native speaker experts in all major markets, Kevin has led a </a:t>
            </a:r>
            <a:r>
              <a:rPr lang="en-US" sz="1200" b="0" i="0" kern="1200" dirty="0" err="1">
                <a:solidFill>
                  <a:schemeClr val="tx1"/>
                </a:solidFill>
                <a:effectLst/>
                <a:latin typeface="+mn-lt"/>
                <a:ea typeface="+mn-ea"/>
                <a:cs typeface="+mn-cs"/>
              </a:rPr>
              <a:t>Decernis</a:t>
            </a:r>
            <a:r>
              <a:rPr lang="en-US" sz="1200" b="0" i="0" kern="1200" dirty="0">
                <a:solidFill>
                  <a:schemeClr val="tx1"/>
                </a:solidFill>
                <a:effectLst/>
                <a:latin typeface="+mn-lt"/>
                <a:ea typeface="+mn-ea"/>
                <a:cs typeface="+mn-cs"/>
              </a:rPr>
              <a:t> team effort to expand regulatory coverage to over 200 countries.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Our other speakers today include </a:t>
            </a:r>
            <a:r>
              <a:rPr lang="en-US" sz="1200" b="0" i="0" kern="1200" dirty="0" err="1">
                <a:solidFill>
                  <a:schemeClr val="tx1"/>
                </a:solidFill>
                <a:effectLst/>
                <a:latin typeface="+mn-lt"/>
                <a:ea typeface="+mn-ea"/>
                <a:cs typeface="+mn-cs"/>
              </a:rPr>
              <a:t>Richar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LeNoir</a:t>
            </a:r>
            <a:r>
              <a:rPr lang="en-US" sz="1200" b="0" i="0" kern="1200" dirty="0">
                <a:solidFill>
                  <a:schemeClr val="tx1"/>
                </a:solidFill>
                <a:effectLst/>
                <a:latin typeface="+mn-lt"/>
                <a:ea typeface="+mn-ea"/>
                <a:cs typeface="+mn-cs"/>
              </a:rPr>
              <a:t>, SME from </a:t>
            </a:r>
            <a:r>
              <a:rPr lang="en-US" sz="1200" b="0" i="0" kern="1200" dirty="0" err="1">
                <a:solidFill>
                  <a:schemeClr val="tx1"/>
                </a:solidFill>
                <a:effectLst/>
                <a:latin typeface="+mn-lt"/>
                <a:ea typeface="+mn-ea"/>
                <a:cs typeface="+mn-cs"/>
              </a:rPr>
              <a:t>Decernis</a:t>
            </a:r>
            <a:r>
              <a:rPr lang="en-US" sz="1200" b="0" i="0" kern="1200" dirty="0">
                <a:solidFill>
                  <a:schemeClr val="tx1"/>
                </a:solidFill>
                <a:effectLst/>
                <a:latin typeface="+mn-lt"/>
                <a:ea typeface="+mn-ea"/>
                <a:cs typeface="+mn-cs"/>
              </a:rPr>
              <a:t> and Yingying Song, </a:t>
            </a:r>
            <a:r>
              <a:rPr lang="en-US" sz="1200" b="0" i="0" kern="1200" dirty="0" err="1">
                <a:solidFill>
                  <a:schemeClr val="tx1"/>
                </a:solidFill>
                <a:effectLst/>
                <a:latin typeface="+mn-lt"/>
                <a:ea typeface="+mn-ea"/>
                <a:cs typeface="+mn-cs"/>
              </a:rPr>
              <a:t>Decernis</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Huqiu</a:t>
            </a:r>
            <a:r>
              <a:rPr lang="en-US" sz="1200" b="0" i="0" kern="1200" dirty="0">
                <a:solidFill>
                  <a:schemeClr val="tx1"/>
                </a:solidFill>
                <a:effectLst/>
                <a:latin typeface="+mn-lt"/>
                <a:ea typeface="+mn-ea"/>
                <a:cs typeface="+mn-cs"/>
              </a:rPr>
              <a:t> Zhang, VP, Chemical Management and Product Assurance at Intertek.  Our moderator, Kevin Kenny will introduce the speakers in more detail.  </a:t>
            </a:r>
          </a:p>
        </p:txBody>
      </p:sp>
      <p:sp>
        <p:nvSpPr>
          <p:cNvPr id="4" name="Slide Number Placeholder 3"/>
          <p:cNvSpPr>
            <a:spLocks noGrp="1"/>
          </p:cNvSpPr>
          <p:nvPr>
            <p:ph type="sldNum" sz="quarter" idx="10"/>
          </p:nvPr>
        </p:nvSpPr>
        <p:spPr/>
        <p:txBody>
          <a:bodyPr/>
          <a:lstStyle/>
          <a:p>
            <a:fld id="{14166738-C894-4518-9B60-51D4DF298F07}" type="slidenum">
              <a:rPr lang="en-US" smtClean="0"/>
              <a:t>4</a:t>
            </a:fld>
            <a:endParaRPr lang="en-US"/>
          </a:p>
        </p:txBody>
      </p:sp>
    </p:spTree>
    <p:extLst>
      <p:ext uri="{BB962C8B-B14F-4D97-AF65-F5344CB8AC3E}">
        <p14:creationId xmlns:p14="http://schemas.microsoft.com/office/powerpoint/2010/main" val="37322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66738-C894-4518-9B60-51D4DF298F07}" type="slidenum">
              <a:rPr lang="en-US" smtClean="0"/>
              <a:t>5</a:t>
            </a:fld>
            <a:endParaRPr lang="en-US"/>
          </a:p>
        </p:txBody>
      </p:sp>
    </p:spTree>
    <p:extLst>
      <p:ext uri="{BB962C8B-B14F-4D97-AF65-F5344CB8AC3E}">
        <p14:creationId xmlns:p14="http://schemas.microsoft.com/office/powerpoint/2010/main" val="1983775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409" y="8773804"/>
            <a:ext cx="3012114" cy="46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6" tIns="47434" rIns="94866" bIns="47434" anchor="b"/>
          <a:lstStyle>
            <a:lvl1pPr algn="ctr" defTabSz="966788" eaLnBrk="0" hangingPunct="0">
              <a:defRPr sz="1400" b="1">
                <a:solidFill>
                  <a:schemeClr val="tx2"/>
                </a:solidFill>
                <a:latin typeface="Arial" pitchFamily="34" charset="0"/>
              </a:defRPr>
            </a:lvl1pPr>
            <a:lvl2pPr marL="742950" indent="-285750" algn="ctr" defTabSz="966788" eaLnBrk="0" hangingPunct="0">
              <a:defRPr sz="1400" b="1">
                <a:solidFill>
                  <a:schemeClr val="tx2"/>
                </a:solidFill>
                <a:latin typeface="Arial" pitchFamily="34" charset="0"/>
              </a:defRPr>
            </a:lvl2pPr>
            <a:lvl3pPr marL="1143000" indent="-228600" algn="ctr" defTabSz="966788" eaLnBrk="0" hangingPunct="0">
              <a:defRPr sz="1400" b="1">
                <a:solidFill>
                  <a:schemeClr val="tx2"/>
                </a:solidFill>
                <a:latin typeface="Arial" pitchFamily="34" charset="0"/>
              </a:defRPr>
            </a:lvl3pPr>
            <a:lvl4pPr marL="1600200" indent="-228600" algn="ctr" defTabSz="966788" eaLnBrk="0" hangingPunct="0">
              <a:defRPr sz="1400" b="1">
                <a:solidFill>
                  <a:schemeClr val="tx2"/>
                </a:solidFill>
                <a:latin typeface="Arial" pitchFamily="34" charset="0"/>
              </a:defRPr>
            </a:lvl4pPr>
            <a:lvl5pPr marL="2057400" indent="-228600" algn="ctr" defTabSz="966788" eaLnBrk="0" hangingPunct="0">
              <a:defRPr sz="1400" b="1">
                <a:solidFill>
                  <a:schemeClr val="tx2"/>
                </a:solidFill>
                <a:latin typeface="Arial" pitchFamily="34" charset="0"/>
              </a:defRPr>
            </a:lvl5pPr>
            <a:lvl6pPr marL="2514600" indent="-228600" algn="ctr" defTabSz="966788" eaLnBrk="0" fontAlgn="base" hangingPunct="0">
              <a:spcBef>
                <a:spcPct val="0"/>
              </a:spcBef>
              <a:spcAft>
                <a:spcPct val="0"/>
              </a:spcAft>
              <a:defRPr sz="1400" b="1">
                <a:solidFill>
                  <a:schemeClr val="tx2"/>
                </a:solidFill>
                <a:latin typeface="Arial" pitchFamily="34" charset="0"/>
              </a:defRPr>
            </a:lvl6pPr>
            <a:lvl7pPr marL="2971800" indent="-228600" algn="ctr" defTabSz="966788" eaLnBrk="0" fontAlgn="base" hangingPunct="0">
              <a:spcBef>
                <a:spcPct val="0"/>
              </a:spcBef>
              <a:spcAft>
                <a:spcPct val="0"/>
              </a:spcAft>
              <a:defRPr sz="1400" b="1">
                <a:solidFill>
                  <a:schemeClr val="tx2"/>
                </a:solidFill>
                <a:latin typeface="Arial" pitchFamily="34" charset="0"/>
              </a:defRPr>
            </a:lvl7pPr>
            <a:lvl8pPr marL="3429000" indent="-228600" algn="ctr" defTabSz="966788" eaLnBrk="0" fontAlgn="base" hangingPunct="0">
              <a:spcBef>
                <a:spcPct val="0"/>
              </a:spcBef>
              <a:spcAft>
                <a:spcPct val="0"/>
              </a:spcAft>
              <a:defRPr sz="1400" b="1">
                <a:solidFill>
                  <a:schemeClr val="tx2"/>
                </a:solidFill>
                <a:latin typeface="Arial" pitchFamily="34" charset="0"/>
              </a:defRPr>
            </a:lvl8pPr>
            <a:lvl9pPr marL="3886200" indent="-228600" algn="ctr" defTabSz="966788" eaLnBrk="0" fontAlgn="base" hangingPunct="0">
              <a:spcBef>
                <a:spcPct val="0"/>
              </a:spcBef>
              <a:spcAft>
                <a:spcPct val="0"/>
              </a:spcAft>
              <a:defRPr sz="1400" b="1">
                <a:solidFill>
                  <a:schemeClr val="tx2"/>
                </a:solidFill>
                <a:latin typeface="Arial"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70E9A7CA-7EB6-42CD-A572-9C836E9BE024}" type="slidenum">
              <a:rPr kumimoji="0" 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651" name="Rectangle 2"/>
          <p:cNvSpPr>
            <a:spLocks noGrp="1" noRot="1" noChangeAspect="1" noChangeArrowheads="1" noTextEdit="1"/>
          </p:cNvSpPr>
          <p:nvPr>
            <p:ph type="sldImg"/>
          </p:nvPr>
        </p:nvSpPr>
        <p:spPr>
          <a:xfrm>
            <a:off x="1166813" y="693738"/>
            <a:ext cx="4616450" cy="3462337"/>
          </a:xfrm>
          <a:ln/>
        </p:spPr>
      </p:sp>
      <p:sp>
        <p:nvSpPr>
          <p:cNvPr id="27652" name="Rectangle 3"/>
          <p:cNvSpPr>
            <a:spLocks noGrp="1" noChangeArrowheads="1"/>
          </p:cNvSpPr>
          <p:nvPr>
            <p:ph type="body" idx="1"/>
          </p:nvPr>
        </p:nvSpPr>
        <p:spPr>
          <a:xfrm>
            <a:off x="694387" y="4386903"/>
            <a:ext cx="5561302" cy="41557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82328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409" y="8773804"/>
            <a:ext cx="3012114" cy="46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6" tIns="47434" rIns="94866" bIns="47434" anchor="b"/>
          <a:lstStyle>
            <a:lvl1pPr algn="ctr" defTabSz="966788" eaLnBrk="0" hangingPunct="0">
              <a:defRPr sz="1400" b="1">
                <a:solidFill>
                  <a:schemeClr val="tx2"/>
                </a:solidFill>
                <a:latin typeface="Arial" pitchFamily="34" charset="0"/>
              </a:defRPr>
            </a:lvl1pPr>
            <a:lvl2pPr marL="742950" indent="-285750" algn="ctr" defTabSz="966788" eaLnBrk="0" hangingPunct="0">
              <a:defRPr sz="1400" b="1">
                <a:solidFill>
                  <a:schemeClr val="tx2"/>
                </a:solidFill>
                <a:latin typeface="Arial" pitchFamily="34" charset="0"/>
              </a:defRPr>
            </a:lvl2pPr>
            <a:lvl3pPr marL="1143000" indent="-228600" algn="ctr" defTabSz="966788" eaLnBrk="0" hangingPunct="0">
              <a:defRPr sz="1400" b="1">
                <a:solidFill>
                  <a:schemeClr val="tx2"/>
                </a:solidFill>
                <a:latin typeface="Arial" pitchFamily="34" charset="0"/>
              </a:defRPr>
            </a:lvl3pPr>
            <a:lvl4pPr marL="1600200" indent="-228600" algn="ctr" defTabSz="966788" eaLnBrk="0" hangingPunct="0">
              <a:defRPr sz="1400" b="1">
                <a:solidFill>
                  <a:schemeClr val="tx2"/>
                </a:solidFill>
                <a:latin typeface="Arial" pitchFamily="34" charset="0"/>
              </a:defRPr>
            </a:lvl4pPr>
            <a:lvl5pPr marL="2057400" indent="-228600" algn="ctr" defTabSz="966788" eaLnBrk="0" hangingPunct="0">
              <a:defRPr sz="1400" b="1">
                <a:solidFill>
                  <a:schemeClr val="tx2"/>
                </a:solidFill>
                <a:latin typeface="Arial" pitchFamily="34" charset="0"/>
              </a:defRPr>
            </a:lvl5pPr>
            <a:lvl6pPr marL="2514600" indent="-228600" algn="ctr" defTabSz="966788" eaLnBrk="0" fontAlgn="base" hangingPunct="0">
              <a:spcBef>
                <a:spcPct val="0"/>
              </a:spcBef>
              <a:spcAft>
                <a:spcPct val="0"/>
              </a:spcAft>
              <a:defRPr sz="1400" b="1">
                <a:solidFill>
                  <a:schemeClr val="tx2"/>
                </a:solidFill>
                <a:latin typeface="Arial" pitchFamily="34" charset="0"/>
              </a:defRPr>
            </a:lvl6pPr>
            <a:lvl7pPr marL="2971800" indent="-228600" algn="ctr" defTabSz="966788" eaLnBrk="0" fontAlgn="base" hangingPunct="0">
              <a:spcBef>
                <a:spcPct val="0"/>
              </a:spcBef>
              <a:spcAft>
                <a:spcPct val="0"/>
              </a:spcAft>
              <a:defRPr sz="1400" b="1">
                <a:solidFill>
                  <a:schemeClr val="tx2"/>
                </a:solidFill>
                <a:latin typeface="Arial" pitchFamily="34" charset="0"/>
              </a:defRPr>
            </a:lvl7pPr>
            <a:lvl8pPr marL="3429000" indent="-228600" algn="ctr" defTabSz="966788" eaLnBrk="0" fontAlgn="base" hangingPunct="0">
              <a:spcBef>
                <a:spcPct val="0"/>
              </a:spcBef>
              <a:spcAft>
                <a:spcPct val="0"/>
              </a:spcAft>
              <a:defRPr sz="1400" b="1">
                <a:solidFill>
                  <a:schemeClr val="tx2"/>
                </a:solidFill>
                <a:latin typeface="Arial" pitchFamily="34" charset="0"/>
              </a:defRPr>
            </a:lvl8pPr>
            <a:lvl9pPr marL="3886200" indent="-228600" algn="ctr" defTabSz="966788" eaLnBrk="0" fontAlgn="base" hangingPunct="0">
              <a:spcBef>
                <a:spcPct val="0"/>
              </a:spcBef>
              <a:spcAft>
                <a:spcPct val="0"/>
              </a:spcAft>
              <a:defRPr sz="1400" b="1">
                <a:solidFill>
                  <a:schemeClr val="tx2"/>
                </a:solidFill>
                <a:latin typeface="Arial"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70E9A7CA-7EB6-42CD-A572-9C836E9BE024}" type="slidenum">
              <a:rPr kumimoji="0" 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651" name="Rectangle 2"/>
          <p:cNvSpPr>
            <a:spLocks noGrp="1" noRot="1" noChangeAspect="1" noChangeArrowheads="1" noTextEdit="1"/>
          </p:cNvSpPr>
          <p:nvPr>
            <p:ph type="sldImg"/>
          </p:nvPr>
        </p:nvSpPr>
        <p:spPr>
          <a:xfrm>
            <a:off x="1166813" y="693738"/>
            <a:ext cx="4616450" cy="3462337"/>
          </a:xfrm>
          <a:ln/>
        </p:spPr>
      </p:sp>
      <p:sp>
        <p:nvSpPr>
          <p:cNvPr id="27652" name="Rectangle 3"/>
          <p:cNvSpPr>
            <a:spLocks noGrp="1" noChangeArrowheads="1"/>
          </p:cNvSpPr>
          <p:nvPr>
            <p:ph type="body" idx="1"/>
          </p:nvPr>
        </p:nvSpPr>
        <p:spPr>
          <a:xfrm>
            <a:off x="694387" y="4386903"/>
            <a:ext cx="5561302" cy="41557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658234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409" y="8773804"/>
            <a:ext cx="3012114" cy="46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6" tIns="47434" rIns="94866" bIns="47434" anchor="b"/>
          <a:lstStyle>
            <a:lvl1pPr algn="ctr" defTabSz="966788" eaLnBrk="0" hangingPunct="0">
              <a:defRPr sz="1400" b="1">
                <a:solidFill>
                  <a:schemeClr val="tx2"/>
                </a:solidFill>
                <a:latin typeface="Arial" pitchFamily="34" charset="0"/>
              </a:defRPr>
            </a:lvl1pPr>
            <a:lvl2pPr marL="742950" indent="-285750" algn="ctr" defTabSz="966788" eaLnBrk="0" hangingPunct="0">
              <a:defRPr sz="1400" b="1">
                <a:solidFill>
                  <a:schemeClr val="tx2"/>
                </a:solidFill>
                <a:latin typeface="Arial" pitchFamily="34" charset="0"/>
              </a:defRPr>
            </a:lvl2pPr>
            <a:lvl3pPr marL="1143000" indent="-228600" algn="ctr" defTabSz="966788" eaLnBrk="0" hangingPunct="0">
              <a:defRPr sz="1400" b="1">
                <a:solidFill>
                  <a:schemeClr val="tx2"/>
                </a:solidFill>
                <a:latin typeface="Arial" pitchFamily="34" charset="0"/>
              </a:defRPr>
            </a:lvl3pPr>
            <a:lvl4pPr marL="1600200" indent="-228600" algn="ctr" defTabSz="966788" eaLnBrk="0" hangingPunct="0">
              <a:defRPr sz="1400" b="1">
                <a:solidFill>
                  <a:schemeClr val="tx2"/>
                </a:solidFill>
                <a:latin typeface="Arial" pitchFamily="34" charset="0"/>
              </a:defRPr>
            </a:lvl4pPr>
            <a:lvl5pPr marL="2057400" indent="-228600" algn="ctr" defTabSz="966788" eaLnBrk="0" hangingPunct="0">
              <a:defRPr sz="1400" b="1">
                <a:solidFill>
                  <a:schemeClr val="tx2"/>
                </a:solidFill>
                <a:latin typeface="Arial" pitchFamily="34" charset="0"/>
              </a:defRPr>
            </a:lvl5pPr>
            <a:lvl6pPr marL="2514600" indent="-228600" algn="ctr" defTabSz="966788" eaLnBrk="0" fontAlgn="base" hangingPunct="0">
              <a:spcBef>
                <a:spcPct val="0"/>
              </a:spcBef>
              <a:spcAft>
                <a:spcPct val="0"/>
              </a:spcAft>
              <a:defRPr sz="1400" b="1">
                <a:solidFill>
                  <a:schemeClr val="tx2"/>
                </a:solidFill>
                <a:latin typeface="Arial" pitchFamily="34" charset="0"/>
              </a:defRPr>
            </a:lvl6pPr>
            <a:lvl7pPr marL="2971800" indent="-228600" algn="ctr" defTabSz="966788" eaLnBrk="0" fontAlgn="base" hangingPunct="0">
              <a:spcBef>
                <a:spcPct val="0"/>
              </a:spcBef>
              <a:spcAft>
                <a:spcPct val="0"/>
              </a:spcAft>
              <a:defRPr sz="1400" b="1">
                <a:solidFill>
                  <a:schemeClr val="tx2"/>
                </a:solidFill>
                <a:latin typeface="Arial" pitchFamily="34" charset="0"/>
              </a:defRPr>
            </a:lvl7pPr>
            <a:lvl8pPr marL="3429000" indent="-228600" algn="ctr" defTabSz="966788" eaLnBrk="0" fontAlgn="base" hangingPunct="0">
              <a:spcBef>
                <a:spcPct val="0"/>
              </a:spcBef>
              <a:spcAft>
                <a:spcPct val="0"/>
              </a:spcAft>
              <a:defRPr sz="1400" b="1">
                <a:solidFill>
                  <a:schemeClr val="tx2"/>
                </a:solidFill>
                <a:latin typeface="Arial" pitchFamily="34" charset="0"/>
              </a:defRPr>
            </a:lvl8pPr>
            <a:lvl9pPr marL="3886200" indent="-228600" algn="ctr" defTabSz="966788" eaLnBrk="0" fontAlgn="base" hangingPunct="0">
              <a:spcBef>
                <a:spcPct val="0"/>
              </a:spcBef>
              <a:spcAft>
                <a:spcPct val="0"/>
              </a:spcAft>
              <a:defRPr sz="1400" b="1">
                <a:solidFill>
                  <a:schemeClr val="tx2"/>
                </a:solidFill>
                <a:latin typeface="Arial"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70E9A7CA-7EB6-42CD-A572-9C836E9BE024}" type="slidenum">
              <a:rPr kumimoji="0" 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651" name="Rectangle 2"/>
          <p:cNvSpPr>
            <a:spLocks noGrp="1" noRot="1" noChangeAspect="1" noChangeArrowheads="1" noTextEdit="1"/>
          </p:cNvSpPr>
          <p:nvPr>
            <p:ph type="sldImg"/>
          </p:nvPr>
        </p:nvSpPr>
        <p:spPr>
          <a:xfrm>
            <a:off x="1166813" y="693738"/>
            <a:ext cx="4616450" cy="3462337"/>
          </a:xfrm>
          <a:ln/>
        </p:spPr>
      </p:sp>
      <p:sp>
        <p:nvSpPr>
          <p:cNvPr id="27652" name="Rectangle 3"/>
          <p:cNvSpPr>
            <a:spLocks noGrp="1" noChangeArrowheads="1"/>
          </p:cNvSpPr>
          <p:nvPr>
            <p:ph type="body" idx="1"/>
          </p:nvPr>
        </p:nvSpPr>
        <p:spPr>
          <a:xfrm>
            <a:off x="694387" y="4386903"/>
            <a:ext cx="5561302" cy="41557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747181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409" y="8773804"/>
            <a:ext cx="3012114" cy="46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6" tIns="47434" rIns="94866" bIns="47434" anchor="b"/>
          <a:lstStyle>
            <a:lvl1pPr algn="ctr" defTabSz="966788" eaLnBrk="0" hangingPunct="0">
              <a:defRPr sz="1400" b="1">
                <a:solidFill>
                  <a:schemeClr val="tx2"/>
                </a:solidFill>
                <a:latin typeface="Arial" pitchFamily="34" charset="0"/>
              </a:defRPr>
            </a:lvl1pPr>
            <a:lvl2pPr marL="742950" indent="-285750" algn="ctr" defTabSz="966788" eaLnBrk="0" hangingPunct="0">
              <a:defRPr sz="1400" b="1">
                <a:solidFill>
                  <a:schemeClr val="tx2"/>
                </a:solidFill>
                <a:latin typeface="Arial" pitchFamily="34" charset="0"/>
              </a:defRPr>
            </a:lvl2pPr>
            <a:lvl3pPr marL="1143000" indent="-228600" algn="ctr" defTabSz="966788" eaLnBrk="0" hangingPunct="0">
              <a:defRPr sz="1400" b="1">
                <a:solidFill>
                  <a:schemeClr val="tx2"/>
                </a:solidFill>
                <a:latin typeface="Arial" pitchFamily="34" charset="0"/>
              </a:defRPr>
            </a:lvl3pPr>
            <a:lvl4pPr marL="1600200" indent="-228600" algn="ctr" defTabSz="966788" eaLnBrk="0" hangingPunct="0">
              <a:defRPr sz="1400" b="1">
                <a:solidFill>
                  <a:schemeClr val="tx2"/>
                </a:solidFill>
                <a:latin typeface="Arial" pitchFamily="34" charset="0"/>
              </a:defRPr>
            </a:lvl4pPr>
            <a:lvl5pPr marL="2057400" indent="-228600" algn="ctr" defTabSz="966788" eaLnBrk="0" hangingPunct="0">
              <a:defRPr sz="1400" b="1">
                <a:solidFill>
                  <a:schemeClr val="tx2"/>
                </a:solidFill>
                <a:latin typeface="Arial" pitchFamily="34" charset="0"/>
              </a:defRPr>
            </a:lvl5pPr>
            <a:lvl6pPr marL="2514600" indent="-228600" algn="ctr" defTabSz="966788" eaLnBrk="0" fontAlgn="base" hangingPunct="0">
              <a:spcBef>
                <a:spcPct val="0"/>
              </a:spcBef>
              <a:spcAft>
                <a:spcPct val="0"/>
              </a:spcAft>
              <a:defRPr sz="1400" b="1">
                <a:solidFill>
                  <a:schemeClr val="tx2"/>
                </a:solidFill>
                <a:latin typeface="Arial" pitchFamily="34" charset="0"/>
              </a:defRPr>
            </a:lvl6pPr>
            <a:lvl7pPr marL="2971800" indent="-228600" algn="ctr" defTabSz="966788" eaLnBrk="0" fontAlgn="base" hangingPunct="0">
              <a:spcBef>
                <a:spcPct val="0"/>
              </a:spcBef>
              <a:spcAft>
                <a:spcPct val="0"/>
              </a:spcAft>
              <a:defRPr sz="1400" b="1">
                <a:solidFill>
                  <a:schemeClr val="tx2"/>
                </a:solidFill>
                <a:latin typeface="Arial" pitchFamily="34" charset="0"/>
              </a:defRPr>
            </a:lvl7pPr>
            <a:lvl8pPr marL="3429000" indent="-228600" algn="ctr" defTabSz="966788" eaLnBrk="0" fontAlgn="base" hangingPunct="0">
              <a:spcBef>
                <a:spcPct val="0"/>
              </a:spcBef>
              <a:spcAft>
                <a:spcPct val="0"/>
              </a:spcAft>
              <a:defRPr sz="1400" b="1">
                <a:solidFill>
                  <a:schemeClr val="tx2"/>
                </a:solidFill>
                <a:latin typeface="Arial" pitchFamily="34" charset="0"/>
              </a:defRPr>
            </a:lvl8pPr>
            <a:lvl9pPr marL="3886200" indent="-228600" algn="ctr" defTabSz="966788" eaLnBrk="0" fontAlgn="base" hangingPunct="0">
              <a:spcBef>
                <a:spcPct val="0"/>
              </a:spcBef>
              <a:spcAft>
                <a:spcPct val="0"/>
              </a:spcAft>
              <a:defRPr sz="1400" b="1">
                <a:solidFill>
                  <a:schemeClr val="tx2"/>
                </a:solidFill>
                <a:latin typeface="Arial"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70E9A7CA-7EB6-42CD-A572-9C836E9BE024}" type="slidenum">
              <a:rPr kumimoji="0" 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651" name="Rectangle 2"/>
          <p:cNvSpPr>
            <a:spLocks noGrp="1" noRot="1" noChangeAspect="1" noChangeArrowheads="1" noTextEdit="1"/>
          </p:cNvSpPr>
          <p:nvPr>
            <p:ph type="sldImg"/>
          </p:nvPr>
        </p:nvSpPr>
        <p:spPr>
          <a:xfrm>
            <a:off x="1166813" y="693738"/>
            <a:ext cx="4616450" cy="3462337"/>
          </a:xfrm>
          <a:ln/>
        </p:spPr>
      </p:sp>
      <p:sp>
        <p:nvSpPr>
          <p:cNvPr id="27652" name="Rectangle 3"/>
          <p:cNvSpPr>
            <a:spLocks noGrp="1" noChangeArrowheads="1"/>
          </p:cNvSpPr>
          <p:nvPr>
            <p:ph type="body" idx="1"/>
          </p:nvPr>
        </p:nvSpPr>
        <p:spPr>
          <a:xfrm>
            <a:off x="694387" y="4386903"/>
            <a:ext cx="5561302" cy="41557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12669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descr="Cover-Swash.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52400"/>
            <a:ext cx="9144000" cy="344328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Rectangle 8"/>
          <p:cNvSpPr/>
          <p:nvPr userDrawn="1"/>
        </p:nvSpPr>
        <p:spPr>
          <a:xfrm>
            <a:off x="0" y="6257998"/>
            <a:ext cx="9144000" cy="6145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p:cNvSpPr>
            <a:spLocks noGrp="1"/>
          </p:cNvSpPr>
          <p:nvPr>
            <p:ph idx="1"/>
          </p:nvPr>
        </p:nvSpPr>
        <p:spPr>
          <a:xfrm>
            <a:off x="628650" y="1325563"/>
            <a:ext cx="7886700" cy="4351339"/>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628651" y="0"/>
            <a:ext cx="7276485" cy="1325563"/>
          </a:xfrm>
        </p:spPr>
        <p:txBody>
          <a:bodyPr>
            <a:normAutofit/>
          </a:bodyPr>
          <a:lstStyle>
            <a:lvl1pPr>
              <a:defRPr sz="2800" b="0" i="0">
                <a:solidFill>
                  <a:schemeClr val="accent2"/>
                </a:solidFill>
                <a:latin typeface="Arial" charset="0"/>
                <a:ea typeface="Arial" charset="0"/>
                <a:cs typeface="Arial" charset="0"/>
              </a:defRPr>
            </a:lvl1pPr>
          </a:lstStyle>
          <a:p>
            <a:r>
              <a:rPr lang="en-US" dirty="0"/>
              <a:t>Click to edit Master title style</a:t>
            </a:r>
          </a:p>
        </p:txBody>
      </p:sp>
      <p:pic>
        <p:nvPicPr>
          <p:cNvPr id="10" name="Picture 9"/>
          <p:cNvPicPr>
            <a:picLocks noChangeAspect="1"/>
          </p:cNvPicPr>
          <p:nvPr userDrawn="1"/>
        </p:nvPicPr>
        <p:blipFill>
          <a:blip r:embed="rId2"/>
          <a:stretch>
            <a:fillRect/>
          </a:stretch>
        </p:blipFill>
        <p:spPr>
          <a:xfrm>
            <a:off x="1" y="5730902"/>
            <a:ext cx="9154761" cy="1141449"/>
          </a:xfrm>
          <a:prstGeom prst="rect">
            <a:avLst/>
          </a:prstGeom>
        </p:spPr>
      </p:pic>
      <p:sp>
        <p:nvSpPr>
          <p:cNvPr id="11" name="Slide Number Placeholder 5"/>
          <p:cNvSpPr>
            <a:spLocks noGrp="1"/>
          </p:cNvSpPr>
          <p:nvPr>
            <p:ph type="sldNum" sz="quarter" idx="12"/>
          </p:nvPr>
        </p:nvSpPr>
        <p:spPr>
          <a:xfrm>
            <a:off x="6274429" y="6399403"/>
            <a:ext cx="965819" cy="276943"/>
          </a:xfrm>
          <a:prstGeom prst="rect">
            <a:avLst/>
          </a:prstGeom>
        </p:spPr>
        <p:txBody>
          <a:bodyPr/>
          <a:lstStyle>
            <a:lvl1pPr algn="r">
              <a:defRPr sz="1000">
                <a:solidFill>
                  <a:schemeClr val="bg1"/>
                </a:solidFill>
                <a:latin typeface="+mn-lt"/>
              </a:defRPr>
            </a:lvl1pPr>
          </a:lstStyle>
          <a:p>
            <a:fld id="{0FBB450B-1920-134B-B7F4-E55107B7B5DA}" type="slidenum">
              <a:rPr lang="en-US" smtClean="0"/>
              <a:pPr/>
              <a:t>‹#›</a:t>
            </a:fld>
            <a:endParaRPr lang="en-US" dirty="0"/>
          </a:p>
        </p:txBody>
      </p:sp>
    </p:spTree>
    <p:extLst>
      <p:ext uri="{BB962C8B-B14F-4D97-AF65-F5344CB8AC3E}">
        <p14:creationId xmlns:p14="http://schemas.microsoft.com/office/powerpoint/2010/main" val="73375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Cerello">
    <p:spTree>
      <p:nvGrpSpPr>
        <p:cNvPr id="1" name=""/>
        <p:cNvGrpSpPr/>
        <p:nvPr/>
      </p:nvGrpSpPr>
      <p:grpSpPr>
        <a:xfrm>
          <a:off x="0" y="0"/>
          <a:ext cx="0" cy="0"/>
          <a:chOff x="0" y="0"/>
          <a:chExt cx="0" cy="0"/>
        </a:xfrm>
      </p:grpSpPr>
      <p:sp>
        <p:nvSpPr>
          <p:cNvPr id="10" name="Rectangle 9"/>
          <p:cNvSpPr/>
          <p:nvPr userDrawn="1"/>
        </p:nvSpPr>
        <p:spPr>
          <a:xfrm>
            <a:off x="2" y="0"/>
            <a:ext cx="9143999" cy="6858000"/>
          </a:xfrm>
          <a:prstGeom prst="rect">
            <a:avLst/>
          </a:prstGeom>
          <a:gradFill>
            <a:gsLst>
              <a:gs pos="0">
                <a:schemeClr val="accent1"/>
              </a:gs>
              <a:gs pos="70000">
                <a:srgbClr val="FFB80C"/>
              </a:gs>
              <a:gs pos="100000">
                <a:srgbClr val="FDA81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20269" y="2557629"/>
            <a:ext cx="3604500" cy="4792460"/>
          </a:xfrm>
          <a:prstGeom prst="rect">
            <a:avLst/>
          </a:prstGeom>
        </p:spPr>
      </p:pic>
      <p:sp>
        <p:nvSpPr>
          <p:cNvPr id="9" name="Title 1"/>
          <p:cNvSpPr>
            <a:spLocks noGrp="1"/>
          </p:cNvSpPr>
          <p:nvPr>
            <p:ph type="title"/>
          </p:nvPr>
        </p:nvSpPr>
        <p:spPr>
          <a:xfrm>
            <a:off x="307179" y="3715128"/>
            <a:ext cx="4736309" cy="1392667"/>
          </a:xfrm>
        </p:spPr>
        <p:txBody>
          <a:bodyPr anchor="b">
            <a:normAutofit/>
          </a:bodyPr>
          <a:lstStyle>
            <a:lvl1pPr>
              <a:defRPr sz="2625">
                <a:solidFill>
                  <a:schemeClr val="tx1"/>
                </a:solidFill>
              </a:defRPr>
            </a:lvl1pPr>
          </a:lstStyle>
          <a:p>
            <a:r>
              <a:rPr lang="en-US" dirty="0"/>
              <a:t>Click to edit Master title style</a:t>
            </a:r>
            <a:endParaRPr lang="en-GB" dirty="0"/>
          </a:p>
        </p:txBody>
      </p:sp>
      <p:sp>
        <p:nvSpPr>
          <p:cNvPr id="12" name="Text Placeholder 17"/>
          <p:cNvSpPr>
            <a:spLocks noGrp="1"/>
          </p:cNvSpPr>
          <p:nvPr>
            <p:ph type="body" sz="quarter" idx="13"/>
          </p:nvPr>
        </p:nvSpPr>
        <p:spPr>
          <a:xfrm>
            <a:off x="307179" y="5747098"/>
            <a:ext cx="4740854" cy="702000"/>
          </a:xfrm>
          <a:prstGeom prst="rect">
            <a:avLst/>
          </a:prstGeom>
        </p:spPr>
        <p:txBody>
          <a:bodyPr lIns="0" anchor="ctr">
            <a:normAutofit/>
          </a:bodyPr>
          <a:lstStyle>
            <a:lvl1pPr marL="0" indent="0">
              <a:buNone/>
              <a:defRPr sz="1500" b="0" spc="-45" baseline="0">
                <a:solidFill>
                  <a:schemeClr val="tx1"/>
                </a:solidFill>
                <a:latin typeface="+mj-lt"/>
              </a:defRPr>
            </a:lvl1pPr>
          </a:lstStyle>
          <a:p>
            <a:pPr lvl="0"/>
            <a:r>
              <a:rPr lang="en-US" dirty="0"/>
              <a:t>Click to edit Master text styles</a:t>
            </a:r>
          </a:p>
        </p:txBody>
      </p:sp>
      <p:sp>
        <p:nvSpPr>
          <p:cNvPr id="13" name="Text Placeholder 11"/>
          <p:cNvSpPr>
            <a:spLocks noGrp="1"/>
          </p:cNvSpPr>
          <p:nvPr>
            <p:ph type="body" sz="quarter" idx="12"/>
          </p:nvPr>
        </p:nvSpPr>
        <p:spPr>
          <a:xfrm>
            <a:off x="307180" y="5175394"/>
            <a:ext cx="4740854" cy="504107"/>
          </a:xfrm>
          <a:prstGeom prst="rect">
            <a:avLst/>
          </a:prstGeom>
        </p:spPr>
        <p:txBody>
          <a:bodyPr lIns="0" anchor="ctr">
            <a:normAutofit/>
          </a:bodyPr>
          <a:lstStyle>
            <a:lvl1pPr>
              <a:lnSpc>
                <a:spcPct val="80000"/>
              </a:lnSpc>
              <a:defRPr lang="en-US" sz="2100" b="1" kern="1200" spc="-45" baseline="0" dirty="0" smtClean="0">
                <a:solidFill>
                  <a:schemeClr val="bg1"/>
                </a:solidFill>
                <a:latin typeface="+mj-lt"/>
                <a:ea typeface="+mn-ea"/>
                <a:cs typeface="+mn-cs"/>
              </a:defRPr>
            </a:lvl1pPr>
          </a:lstStyle>
          <a:p>
            <a:pPr marL="0" lvl="0" indent="0" algn="l" defTabSz="685783" rtl="0" eaLnBrk="1" latinLnBrk="0" hangingPunct="1">
              <a:lnSpc>
                <a:spcPct val="90000"/>
              </a:lnSpc>
              <a:spcBef>
                <a:spcPts val="0"/>
              </a:spcBef>
              <a:buFont typeface="Arial" panose="020B0604020202020204" pitchFamily="34" charset="0"/>
              <a:buNone/>
            </a:pPr>
            <a:r>
              <a:rPr lang="en-US" dirty="0"/>
              <a:t>Click to edit Master text styles</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5952" y="447821"/>
            <a:ext cx="1039575" cy="471343"/>
          </a:xfrm>
          <a:prstGeom prst="rect">
            <a:avLst/>
          </a:prstGeom>
        </p:spPr>
      </p:pic>
    </p:spTree>
    <p:extLst>
      <p:ext uri="{BB962C8B-B14F-4D97-AF65-F5344CB8AC3E}">
        <p14:creationId xmlns:p14="http://schemas.microsoft.com/office/powerpoint/2010/main" val="44441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305992" y="1557339"/>
            <a:ext cx="8056959" cy="4392612"/>
          </a:xfrm>
        </p:spPr>
        <p:txBody>
          <a:bodyPr/>
          <a:lstStyle>
            <a:lvl1pPr>
              <a:defRPr>
                <a:latin typeface="+mj-lt"/>
              </a:defRPr>
            </a:lvl1pPr>
            <a:lvl2pPr>
              <a:defRPr>
                <a:latin typeface="+mj-lt"/>
              </a:defRPr>
            </a:lvl2pPr>
            <a:lvl3pPr>
              <a:defRPr>
                <a:latin typeface="+mj-lt"/>
              </a:defRPr>
            </a:lvl3pPr>
            <a:lvl4pPr>
              <a:defRPr>
                <a:latin typeface="+mj-lt"/>
              </a:defRPr>
            </a:lvl4pPr>
            <a:lvl5pPr>
              <a:spcBef>
                <a:spcPts val="75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p:txBody>
          <a:bodyPr/>
          <a:lstStyle/>
          <a:p>
            <a:r>
              <a:rPr lang="en-GB" dirty="0"/>
              <a:t>Insert Footer Here</a:t>
            </a:r>
          </a:p>
        </p:txBody>
      </p:sp>
      <p:sp>
        <p:nvSpPr>
          <p:cNvPr id="6" name="Slide Number Placeholder 5"/>
          <p:cNvSpPr>
            <a:spLocks noGrp="1"/>
          </p:cNvSpPr>
          <p:nvPr>
            <p:ph type="sldNum" sz="quarter" idx="12"/>
          </p:nvPr>
        </p:nvSpPr>
        <p:spPr/>
        <p:txBody>
          <a:bodyPr/>
          <a:lstStyle/>
          <a:p>
            <a:fld id="{176D288C-CDAA-43CA-9DE4-6641BC7AE8BF}" type="slidenum">
              <a:rPr lang="en-GB" smtClean="0"/>
              <a:t>‹#›</a:t>
            </a:fld>
            <a:endParaRPr lang="en-GB" dirty="0"/>
          </a:p>
        </p:txBody>
      </p:sp>
    </p:spTree>
    <p:extLst>
      <p:ext uri="{BB962C8B-B14F-4D97-AF65-F5344CB8AC3E}">
        <p14:creationId xmlns:p14="http://schemas.microsoft.com/office/powerpoint/2010/main" val="387975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dirty="0"/>
              <a:t>Insert Footer Here</a:t>
            </a:r>
          </a:p>
        </p:txBody>
      </p:sp>
      <p:sp>
        <p:nvSpPr>
          <p:cNvPr id="7" name="Slide Number Placeholder 6"/>
          <p:cNvSpPr>
            <a:spLocks noGrp="1"/>
          </p:cNvSpPr>
          <p:nvPr>
            <p:ph type="sldNum" sz="quarter" idx="12"/>
          </p:nvPr>
        </p:nvSpPr>
        <p:spPr/>
        <p:txBody>
          <a:bodyPr/>
          <a:lstStyle/>
          <a:p>
            <a:fld id="{176D288C-CDAA-43CA-9DE4-6641BC7AE8BF}" type="slidenum">
              <a:rPr lang="en-GB" smtClean="0"/>
              <a:t>‹#›</a:t>
            </a:fld>
            <a:endParaRPr lang="en-GB" dirty="0"/>
          </a:p>
        </p:txBody>
      </p:sp>
      <p:sp>
        <p:nvSpPr>
          <p:cNvPr id="24" name="Picture Placeholder 23"/>
          <p:cNvSpPr>
            <a:spLocks noGrp="1"/>
          </p:cNvSpPr>
          <p:nvPr>
            <p:ph type="pic" sz="quarter" idx="14"/>
          </p:nvPr>
        </p:nvSpPr>
        <p:spPr>
          <a:xfrm>
            <a:off x="4581940" y="0"/>
            <a:ext cx="4562061" cy="6858000"/>
          </a:xfrm>
          <a:custGeom>
            <a:avLst/>
            <a:gdLst>
              <a:gd name="connsiteX0" fmla="*/ 953520 w 6082748"/>
              <a:gd name="connsiteY0" fmla="*/ 0 h 6858000"/>
              <a:gd name="connsiteX1" fmla="*/ 6082748 w 6082748"/>
              <a:gd name="connsiteY1" fmla="*/ 0 h 6858000"/>
              <a:gd name="connsiteX2" fmla="*/ 6082748 w 6082748"/>
              <a:gd name="connsiteY2" fmla="*/ 6858000 h 6858000"/>
              <a:gd name="connsiteX3" fmla="*/ 822772 w 6082748"/>
              <a:gd name="connsiteY3" fmla="*/ 6858000 h 6858000"/>
              <a:gd name="connsiteX4" fmla="*/ 697836 w 6082748"/>
              <a:gd name="connsiteY4" fmla="*/ 6614064 h 6858000"/>
              <a:gd name="connsiteX5" fmla="*/ 0 w 6082748"/>
              <a:gd name="connsiteY5" fmla="*/ 3546039 h 6858000"/>
              <a:gd name="connsiteX6" fmla="*/ 854115 w 6082748"/>
              <a:gd name="connsiteY6" fmla="*/ 1728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2748" h="6858000">
                <a:moveTo>
                  <a:pt x="953520" y="0"/>
                </a:moveTo>
                <a:lnTo>
                  <a:pt x="6082748" y="0"/>
                </a:lnTo>
                <a:lnTo>
                  <a:pt x="6082748" y="6858000"/>
                </a:lnTo>
                <a:lnTo>
                  <a:pt x="822772" y="6858000"/>
                </a:lnTo>
                <a:lnTo>
                  <a:pt x="697836" y="6614064"/>
                </a:lnTo>
                <a:cubicBezTo>
                  <a:pt x="250620" y="5685940"/>
                  <a:pt x="0" y="4645258"/>
                  <a:pt x="0" y="3546039"/>
                </a:cubicBezTo>
                <a:cubicBezTo>
                  <a:pt x="0" y="2324685"/>
                  <a:pt x="309407" y="1175598"/>
                  <a:pt x="854115" y="172882"/>
                </a:cubicBezTo>
                <a:close/>
              </a:path>
            </a:pathLst>
          </a:custGeom>
          <a:solidFill>
            <a:schemeClr val="bg1">
              <a:lumMod val="85000"/>
            </a:schemeClr>
          </a:solidFill>
        </p:spPr>
        <p:txBody>
          <a:bodyPr wrap="square">
            <a:noAutofit/>
          </a:bodyPr>
          <a:lstStyle/>
          <a:p>
            <a:endParaRPr lang="en-GB" dirty="0"/>
          </a:p>
        </p:txBody>
      </p:sp>
      <p:sp>
        <p:nvSpPr>
          <p:cNvPr id="14" name="Content Placeholder 2"/>
          <p:cNvSpPr>
            <a:spLocks noGrp="1"/>
          </p:cNvSpPr>
          <p:nvPr>
            <p:ph idx="13"/>
          </p:nvPr>
        </p:nvSpPr>
        <p:spPr>
          <a:xfrm>
            <a:off x="305991" y="1557339"/>
            <a:ext cx="3631500" cy="4392612"/>
          </a:xfrm>
        </p:spPr>
        <p:txBody>
          <a:bodyPr/>
          <a:lstStyle>
            <a:lvl1pPr>
              <a:defRPr>
                <a:latin typeface="+mj-lt"/>
              </a:defRPr>
            </a:lvl1pPr>
            <a:lvl2pPr>
              <a:defRPr>
                <a:latin typeface="+mj-lt"/>
              </a:defRPr>
            </a:lvl2pPr>
            <a:lvl3pPr>
              <a:defRPr>
                <a:latin typeface="+mj-lt"/>
              </a:defRPr>
            </a:lvl3pPr>
            <a:lvl4pPr>
              <a:defRPr>
                <a:latin typeface="+mj-lt"/>
              </a:defRPr>
            </a:lvl4pPr>
            <a:lvl5pPr>
              <a:spcBef>
                <a:spcPts val="75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a:xfrm>
            <a:off x="305992" y="444381"/>
            <a:ext cx="3631500" cy="7272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23941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dirty="0"/>
              <a:t>Insert Footer Here</a:t>
            </a:r>
          </a:p>
        </p:txBody>
      </p:sp>
      <p:sp>
        <p:nvSpPr>
          <p:cNvPr id="5" name="Slide Number Placeholder 4"/>
          <p:cNvSpPr>
            <a:spLocks noGrp="1"/>
          </p:cNvSpPr>
          <p:nvPr>
            <p:ph type="sldNum" sz="quarter" idx="12"/>
          </p:nvPr>
        </p:nvSpPr>
        <p:spPr/>
        <p:txBody>
          <a:bodyPr/>
          <a:lstStyle/>
          <a:p>
            <a:fld id="{176D288C-CDAA-43CA-9DE4-6641BC7AE8BF}" type="slidenum">
              <a:rPr lang="en-GB" smtClean="0"/>
              <a:t>‹#›</a:t>
            </a:fld>
            <a:endParaRPr lang="en-GB" dirty="0"/>
          </a:p>
        </p:txBody>
      </p:sp>
    </p:spTree>
    <p:extLst>
      <p:ext uri="{BB962C8B-B14F-4D97-AF65-F5344CB8AC3E}">
        <p14:creationId xmlns:p14="http://schemas.microsoft.com/office/powerpoint/2010/main" val="87344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ontact Slide">
    <p:spTree>
      <p:nvGrpSpPr>
        <p:cNvPr id="1" name=""/>
        <p:cNvGrpSpPr/>
        <p:nvPr/>
      </p:nvGrpSpPr>
      <p:grpSpPr>
        <a:xfrm>
          <a:off x="0" y="0"/>
          <a:ext cx="0" cy="0"/>
          <a:chOff x="0" y="0"/>
          <a:chExt cx="0" cy="0"/>
        </a:xfrm>
      </p:grpSpPr>
      <p:sp>
        <p:nvSpPr>
          <p:cNvPr id="5" name="Rectangle 4"/>
          <p:cNvSpPr/>
          <p:nvPr userDrawn="1"/>
        </p:nvSpPr>
        <p:spPr>
          <a:xfrm>
            <a:off x="2" y="0"/>
            <a:ext cx="9143999" cy="6858000"/>
          </a:xfrm>
          <a:prstGeom prst="rect">
            <a:avLst/>
          </a:prstGeom>
          <a:gradFill>
            <a:gsLst>
              <a:gs pos="0">
                <a:schemeClr val="accent1"/>
              </a:gs>
              <a:gs pos="70000">
                <a:srgbClr val="FFB80C"/>
              </a:gs>
              <a:gs pos="100000">
                <a:srgbClr val="FDA81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20269" y="2557629"/>
            <a:ext cx="3604500" cy="4792460"/>
          </a:xfrm>
          <a:prstGeom prst="rect">
            <a:avLst/>
          </a:prstGeom>
        </p:spPr>
      </p:pic>
    </p:spTree>
    <p:extLst>
      <p:ext uri="{BB962C8B-B14F-4D97-AF65-F5344CB8AC3E}">
        <p14:creationId xmlns:p14="http://schemas.microsoft.com/office/powerpoint/2010/main" val="164873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Pag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0"/>
            <a:ext cx="9144000" cy="6858000"/>
          </a:xfrm>
          <a:prstGeom prst="rect">
            <a:avLst/>
          </a:prstGeom>
          <a:solidFill>
            <a:srgbClr val="D9D9D9"/>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7" descr="Top-Swash.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19263"/>
          </a:xfrm>
          <a:prstGeom prst="rect">
            <a:avLst/>
          </a:prstGeom>
          <a:noFill/>
          <a:ln w="9525">
            <a:noFill/>
            <a:miter lim="800000"/>
            <a:headEnd/>
            <a:tailEnd/>
          </a:ln>
        </p:spPr>
      </p:pic>
      <p:sp>
        <p:nvSpPr>
          <p:cNvPr id="7" name="Title Placeholder 1"/>
          <p:cNvSpPr>
            <a:spLocks noGrp="1"/>
          </p:cNvSpPr>
          <p:nvPr>
            <p:ph type="title"/>
          </p:nvPr>
        </p:nvSpPr>
        <p:spPr>
          <a:xfrm>
            <a:off x="838200" y="1447800"/>
            <a:ext cx="8229600" cy="838200"/>
          </a:xfrm>
          <a:prstGeom prst="rect">
            <a:avLst/>
          </a:prstGeom>
        </p:spPr>
        <p:txBody>
          <a:bodyPr rtlCol="0">
            <a:normAutofit/>
          </a:bodyPr>
          <a:lstStyle/>
          <a:p>
            <a:r>
              <a:rPr lang="en-US"/>
              <a:t>Click to edit Master title style</a:t>
            </a:r>
            <a:endParaRPr lang="en-US" dirty="0"/>
          </a:p>
        </p:txBody>
      </p:sp>
      <p:sp>
        <p:nvSpPr>
          <p:cNvPr id="8" name="Text Placeholder 2"/>
          <p:cNvSpPr>
            <a:spLocks noGrp="1"/>
          </p:cNvSpPr>
          <p:nvPr>
            <p:ph idx="1"/>
          </p:nvPr>
        </p:nvSpPr>
        <p:spPr>
          <a:xfrm>
            <a:off x="838200" y="2559248"/>
            <a:ext cx="8229600" cy="3916363"/>
          </a:xfrm>
          <a:prstGeom prst="rect">
            <a:avLst/>
          </a:prstGeom>
        </p:spPr>
        <p:txBody>
          <a:bodyPr rtlCol="0">
            <a:normAutofit/>
          </a:bodyPr>
          <a:lstStyle/>
          <a:p>
            <a:pPr lvl="0"/>
            <a:r>
              <a:rPr lang="en-US"/>
              <a:t>Click to edit Master text styles</a:t>
            </a:r>
          </a:p>
          <a:p>
            <a:pPr lvl="1"/>
            <a:r>
              <a:rPr lang="en-US"/>
              <a:t>Second level</a:t>
            </a:r>
          </a:p>
        </p:txBody>
      </p:sp>
      <p:sp>
        <p:nvSpPr>
          <p:cNvPr id="11" name="Picture Placeholder 2"/>
          <p:cNvSpPr>
            <a:spLocks noGrp="1"/>
          </p:cNvSpPr>
          <p:nvPr>
            <p:ph type="pic" idx="13"/>
          </p:nvPr>
        </p:nvSpPr>
        <p:spPr>
          <a:xfrm>
            <a:off x="838200" y="4114800"/>
            <a:ext cx="3008312" cy="2438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9" name="Date Placeholder 3"/>
          <p:cNvSpPr>
            <a:spLocks noGrp="1"/>
          </p:cNvSpPr>
          <p:nvPr>
            <p:ph type="dt" sz="half" idx="14"/>
          </p:nvPr>
        </p:nvSpPr>
        <p:spPr/>
        <p:txBody>
          <a:bodyPr/>
          <a:lstStyle>
            <a:lvl1pPr>
              <a:defRPr/>
            </a:lvl1pPr>
          </a:lstStyle>
          <a:p>
            <a:fld id="{C55FA49C-5199-483E-B92C-129546E89F48}" type="datetimeFigureOut">
              <a:rPr lang="en-US"/>
              <a:pPr/>
              <a:t>1/17/2018</a:t>
            </a:fld>
            <a:endParaRPr lang="en-US"/>
          </a:p>
        </p:txBody>
      </p:sp>
      <p:sp>
        <p:nvSpPr>
          <p:cNvPr id="10" name="Footer Placeholder 4"/>
          <p:cNvSpPr>
            <a:spLocks noGrp="1"/>
          </p:cNvSpPr>
          <p:nvPr>
            <p:ph type="ftr" sz="quarter" idx="15"/>
          </p:nvPr>
        </p:nvSpPr>
        <p:spPr/>
        <p:txBody>
          <a:bodyPr/>
          <a:lstStyle>
            <a:lvl1pPr>
              <a:defRPr/>
            </a:lvl1pPr>
          </a:lstStyle>
          <a:p>
            <a:pPr>
              <a:defRPr/>
            </a:pPr>
            <a:endParaRPr lang="en-US"/>
          </a:p>
        </p:txBody>
      </p:sp>
      <p:sp>
        <p:nvSpPr>
          <p:cNvPr id="12" name="Slide Number Placeholder 5"/>
          <p:cNvSpPr>
            <a:spLocks noGrp="1"/>
          </p:cNvSpPr>
          <p:nvPr>
            <p:ph type="sldNum" sz="quarter" idx="16"/>
          </p:nvPr>
        </p:nvSpPr>
        <p:spPr/>
        <p:txBody>
          <a:bodyPr/>
          <a:lstStyle>
            <a:lvl1pPr>
              <a:defRPr/>
            </a:lvl1pPr>
          </a:lstStyle>
          <a:p>
            <a:fld id="{AFBAEF37-EF43-453B-877F-A7A1356F245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Page">
    <p:spTree>
      <p:nvGrpSpPr>
        <p:cNvPr id="1" name=""/>
        <p:cNvGrpSpPr/>
        <p:nvPr/>
      </p:nvGrpSpPr>
      <p:grpSpPr>
        <a:xfrm>
          <a:off x="0" y="0"/>
          <a:ext cx="0" cy="0"/>
          <a:chOff x="0" y="0"/>
          <a:chExt cx="0" cy="0"/>
        </a:xfrm>
      </p:grpSpPr>
      <p:pic>
        <p:nvPicPr>
          <p:cNvPr id="5" name="Picture 6" descr="Top-Swash.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19263"/>
          </a:xfrm>
          <a:prstGeom prst="rect">
            <a:avLst/>
          </a:prstGeom>
          <a:noFill/>
          <a:ln w="9525">
            <a:noFill/>
            <a:miter lim="800000"/>
            <a:headEnd/>
            <a:tailEnd/>
          </a:ln>
        </p:spPr>
      </p:pic>
      <p:sp>
        <p:nvSpPr>
          <p:cNvPr id="10" name="Title Placeholder 1"/>
          <p:cNvSpPr>
            <a:spLocks noGrp="1"/>
          </p:cNvSpPr>
          <p:nvPr>
            <p:ph type="title"/>
          </p:nvPr>
        </p:nvSpPr>
        <p:spPr>
          <a:xfrm>
            <a:off x="838200" y="1447800"/>
            <a:ext cx="8229600" cy="838200"/>
          </a:xfrm>
          <a:prstGeom prst="rect">
            <a:avLst/>
          </a:prstGeom>
        </p:spPr>
        <p:txBody>
          <a:bodyPr rtlCol="0">
            <a:normAutofit/>
          </a:bodyPr>
          <a:lstStyle/>
          <a:p>
            <a:r>
              <a:rPr lang="en-US"/>
              <a:t>Click to edit Master title style</a:t>
            </a:r>
            <a:endParaRPr lang="en-US" dirty="0"/>
          </a:p>
        </p:txBody>
      </p:sp>
      <p:sp>
        <p:nvSpPr>
          <p:cNvPr id="12" name="Text Placeholder 2"/>
          <p:cNvSpPr>
            <a:spLocks noGrp="1"/>
          </p:cNvSpPr>
          <p:nvPr>
            <p:ph idx="1"/>
          </p:nvPr>
        </p:nvSpPr>
        <p:spPr>
          <a:xfrm>
            <a:off x="838200" y="2560637"/>
            <a:ext cx="8229600" cy="1325563"/>
          </a:xfrm>
          <a:prstGeom prst="rect">
            <a:avLst/>
          </a:prstGeom>
        </p:spPr>
        <p:txBody>
          <a:bodyPr rtlCol="0">
            <a:normAutofit/>
          </a:bodyPr>
          <a:lstStyle/>
          <a:p>
            <a:pPr lvl="0"/>
            <a:r>
              <a:rPr lang="en-US"/>
              <a:t>Click to edit Master text styles</a:t>
            </a:r>
          </a:p>
          <a:p>
            <a:pPr lvl="1"/>
            <a:r>
              <a:rPr lang="en-US"/>
              <a:t>Second level</a:t>
            </a:r>
          </a:p>
        </p:txBody>
      </p:sp>
      <p:sp>
        <p:nvSpPr>
          <p:cNvPr id="13" name="Picture Placeholder 2"/>
          <p:cNvSpPr>
            <a:spLocks noGrp="1"/>
          </p:cNvSpPr>
          <p:nvPr>
            <p:ph type="pic" idx="13"/>
          </p:nvPr>
        </p:nvSpPr>
        <p:spPr>
          <a:xfrm>
            <a:off x="838200" y="4114800"/>
            <a:ext cx="3008312" cy="2438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00A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53065" y="1041400"/>
            <a:ext cx="6858000" cy="2387600"/>
          </a:xfrm>
        </p:spPr>
        <p:txBody>
          <a:bodyPr anchor="b">
            <a:normAutofit/>
          </a:bodyPr>
          <a:lstStyle>
            <a:lvl1pPr algn="l">
              <a:defRPr sz="3600" b="0" i="0">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553065" y="3502537"/>
            <a:ext cx="6858000" cy="1655763"/>
          </a:xfrm>
        </p:spPr>
        <p:txBody>
          <a:bodyPr/>
          <a:lstStyle>
            <a:lvl1pPr marL="0" indent="0" algn="l">
              <a:buNone/>
              <a:defRPr sz="1800" b="0" i="0">
                <a:solidFill>
                  <a:schemeClr val="bg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E79590D-90F1-BF42-A100-BA211FDFF136}" type="datetime1">
              <a:rPr lang="en-US" smtClean="0"/>
              <a:t>1/17/2018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Rectangle 8"/>
          <p:cNvSpPr/>
          <p:nvPr userDrawn="1"/>
        </p:nvSpPr>
        <p:spPr>
          <a:xfrm>
            <a:off x="0" y="6282813"/>
            <a:ext cx="9144000" cy="575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 Placeholder 14"/>
          <p:cNvSpPr>
            <a:spLocks noGrp="1"/>
          </p:cNvSpPr>
          <p:nvPr>
            <p:ph type="body" sz="quarter" idx="13" hasCustomPrompt="1"/>
          </p:nvPr>
        </p:nvSpPr>
        <p:spPr>
          <a:xfrm>
            <a:off x="628651" y="6401481"/>
            <a:ext cx="3082925" cy="274864"/>
          </a:xfrm>
        </p:spPr>
        <p:txBody>
          <a:bodyPr>
            <a:normAutofit/>
          </a:bodyPr>
          <a:lstStyle>
            <a:lvl1pPr marL="0" indent="0">
              <a:buNone/>
              <a:defRPr sz="1000">
                <a:solidFill>
                  <a:schemeClr val="tx1"/>
                </a:solidFill>
              </a:defRPr>
            </a:lvl1pPr>
          </a:lstStyle>
          <a:p>
            <a:pPr lvl="0"/>
            <a:r>
              <a:rPr lang="en-US" dirty="0"/>
              <a:t>Confidential &amp; Proprietary</a:t>
            </a:r>
          </a:p>
        </p:txBody>
      </p:sp>
    </p:spTree>
    <p:extLst>
      <p:ext uri="{BB962C8B-B14F-4D97-AF65-F5344CB8AC3E}">
        <p14:creationId xmlns:p14="http://schemas.microsoft.com/office/powerpoint/2010/main" val="101354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53065" y="1041400"/>
            <a:ext cx="6858000" cy="2387600"/>
          </a:xfrm>
        </p:spPr>
        <p:txBody>
          <a:bodyPr anchor="b">
            <a:normAutofit/>
          </a:bodyPr>
          <a:lstStyle>
            <a:lvl1pPr algn="l">
              <a:defRPr sz="3600" b="0" i="0">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553065" y="3502537"/>
            <a:ext cx="6858000" cy="1655763"/>
          </a:xfrm>
        </p:spPr>
        <p:txBody>
          <a:bodyPr/>
          <a:lstStyle>
            <a:lvl1pPr marL="0" indent="0" algn="l">
              <a:buNone/>
              <a:defRPr sz="1800" b="0" i="0">
                <a:solidFill>
                  <a:schemeClr val="bg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7FE517-EF22-E143-B4A1-BB8B3C12E0DC}" type="datetime1">
              <a:rPr lang="en-US" smtClean="0"/>
              <a:t>1/17/2018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Rectangle 8"/>
          <p:cNvSpPr/>
          <p:nvPr userDrawn="1"/>
        </p:nvSpPr>
        <p:spPr>
          <a:xfrm>
            <a:off x="0" y="6282813"/>
            <a:ext cx="9144000" cy="575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713"/>
            <a:ext cx="9144000" cy="6858000"/>
          </a:xfrm>
          <a:prstGeom prst="rect">
            <a:avLst/>
          </a:prstGeom>
        </p:spPr>
      </p:pic>
    </p:spTree>
    <p:extLst>
      <p:ext uri="{BB962C8B-B14F-4D97-AF65-F5344CB8AC3E}">
        <p14:creationId xmlns:p14="http://schemas.microsoft.com/office/powerpoint/2010/main" val="396942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p:cNvSpPr/>
          <p:nvPr userDrawn="1"/>
        </p:nvSpPr>
        <p:spPr>
          <a:xfrm>
            <a:off x="0" y="6257998"/>
            <a:ext cx="9144000" cy="6145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p:cNvSpPr>
            <a:spLocks noGrp="1"/>
          </p:cNvSpPr>
          <p:nvPr>
            <p:ph idx="1"/>
          </p:nvPr>
        </p:nvSpPr>
        <p:spPr>
          <a:xfrm>
            <a:off x="628650" y="1325563"/>
            <a:ext cx="7886700" cy="4351339"/>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12"/>
          </p:nvPr>
        </p:nvSpPr>
        <p:spPr>
          <a:xfrm>
            <a:off x="6274429" y="6399403"/>
            <a:ext cx="965819" cy="276943"/>
          </a:xfrm>
          <a:prstGeom prst="rect">
            <a:avLst/>
          </a:prstGeom>
        </p:spPr>
        <p:txBody>
          <a:bodyPr/>
          <a:lstStyle>
            <a:lvl1pPr algn="r">
              <a:defRPr sz="1000">
                <a:solidFill>
                  <a:schemeClr val="bg1"/>
                </a:solidFill>
                <a:latin typeface="+mn-lt"/>
              </a:defRPr>
            </a:lvl1pPr>
          </a:lstStyle>
          <a:p>
            <a:fld id="{0FBB450B-1920-134B-B7F4-E55107B7B5DA}" type="slidenum">
              <a:rPr lang="en-US" smtClean="0"/>
              <a:pPr/>
              <a:t>‹#›</a:t>
            </a:fld>
            <a:endParaRPr lang="en-US" dirty="0"/>
          </a:p>
        </p:txBody>
      </p:sp>
      <p:sp>
        <p:nvSpPr>
          <p:cNvPr id="15" name="Title 1"/>
          <p:cNvSpPr>
            <a:spLocks noGrp="1"/>
          </p:cNvSpPr>
          <p:nvPr>
            <p:ph type="title"/>
          </p:nvPr>
        </p:nvSpPr>
        <p:spPr>
          <a:xfrm>
            <a:off x="628651" y="0"/>
            <a:ext cx="7276485" cy="1325563"/>
          </a:xfrm>
        </p:spPr>
        <p:txBody>
          <a:bodyPr>
            <a:normAutofit/>
          </a:bodyPr>
          <a:lstStyle>
            <a:lvl1pPr>
              <a:defRPr sz="2800" b="0" i="0">
                <a:solidFill>
                  <a:schemeClr val="accent2"/>
                </a:solidFill>
                <a:latin typeface="Arial" charset="0"/>
                <a:ea typeface="Arial" charset="0"/>
                <a:cs typeface="Arial" charset="0"/>
              </a:defRPr>
            </a:lvl1pPr>
          </a:lstStyle>
          <a:p>
            <a:r>
              <a:rPr lang="en-US" dirty="0"/>
              <a:t>Click to edit Master title style</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272" y="5730902"/>
            <a:ext cx="8715490" cy="1141449"/>
          </a:xfrm>
          <a:prstGeom prst="rect">
            <a:avLst/>
          </a:prstGeom>
        </p:spPr>
      </p:pic>
      <p:sp>
        <p:nvSpPr>
          <p:cNvPr id="7" name="TextBox 6">
            <a:extLst>
              <a:ext uri="{FF2B5EF4-FFF2-40B4-BE49-F238E27FC236}">
                <a16:creationId xmlns:a16="http://schemas.microsoft.com/office/drawing/2014/main" id="{18E9CED7-9A3A-4614-A81C-4B6E48FB9712}"/>
              </a:ext>
            </a:extLst>
          </p:cNvPr>
          <p:cNvSpPr txBox="1"/>
          <p:nvPr userDrawn="1"/>
        </p:nvSpPr>
        <p:spPr>
          <a:xfrm>
            <a:off x="628651" y="6437360"/>
            <a:ext cx="2406953" cy="230832"/>
          </a:xfrm>
          <a:prstGeom prst="rect">
            <a:avLst/>
          </a:prstGeom>
          <a:noFill/>
        </p:spPr>
        <p:txBody>
          <a:bodyPr wrap="square" rtlCol="0">
            <a:spAutoFit/>
          </a:bodyPr>
          <a:lstStyle/>
          <a:p>
            <a:r>
              <a:rPr lang="en-US" sz="900" dirty="0">
                <a:solidFill>
                  <a:schemeClr val="bg1"/>
                </a:solidFill>
              </a:rPr>
              <a:t>GMA Webinar </a:t>
            </a:r>
            <a:r>
              <a:rPr lang="mr-IN" sz="900" dirty="0">
                <a:solidFill>
                  <a:schemeClr val="bg1"/>
                </a:solidFill>
              </a:rPr>
              <a:t>–</a:t>
            </a:r>
            <a:r>
              <a:rPr lang="en-US" sz="900" dirty="0">
                <a:solidFill>
                  <a:schemeClr val="bg1"/>
                </a:solidFill>
              </a:rPr>
              <a:t> 17Jan2018</a:t>
            </a:r>
          </a:p>
        </p:txBody>
      </p:sp>
    </p:spTree>
    <p:extLst>
      <p:ext uri="{BB962C8B-B14F-4D97-AF65-F5344CB8AC3E}">
        <p14:creationId xmlns:p14="http://schemas.microsoft.com/office/powerpoint/2010/main" val="340452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0" y="6257998"/>
            <a:ext cx="9144000" cy="6145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p:cNvSpPr>
            <a:spLocks noGrp="1"/>
          </p:cNvSpPr>
          <p:nvPr>
            <p:ph idx="1"/>
          </p:nvPr>
        </p:nvSpPr>
        <p:spPr>
          <a:xfrm>
            <a:off x="628650" y="1325563"/>
            <a:ext cx="7886700" cy="4351339"/>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628651" y="0"/>
            <a:ext cx="7276485" cy="1325563"/>
          </a:xfrm>
        </p:spPr>
        <p:txBody>
          <a:bodyPr>
            <a:normAutofit/>
          </a:bodyPr>
          <a:lstStyle>
            <a:lvl1pPr>
              <a:defRPr sz="2800" b="0" i="0">
                <a:solidFill>
                  <a:schemeClr val="accent2"/>
                </a:solidFill>
                <a:latin typeface="Arial" charset="0"/>
                <a:ea typeface="Arial" charset="0"/>
                <a:cs typeface="Arial" charset="0"/>
              </a:defRPr>
            </a:lvl1pPr>
          </a:lstStyle>
          <a:p>
            <a:r>
              <a:rPr lang="en-US" dirty="0"/>
              <a:t>Click to edit Master title style</a:t>
            </a:r>
          </a:p>
        </p:txBody>
      </p:sp>
      <p:sp>
        <p:nvSpPr>
          <p:cNvPr id="15" name="Slide Number Placeholder 5"/>
          <p:cNvSpPr>
            <a:spLocks noGrp="1"/>
          </p:cNvSpPr>
          <p:nvPr>
            <p:ph type="sldNum" sz="quarter" idx="12"/>
          </p:nvPr>
        </p:nvSpPr>
        <p:spPr>
          <a:xfrm>
            <a:off x="6274429" y="6399403"/>
            <a:ext cx="965819" cy="276943"/>
          </a:xfrm>
          <a:prstGeom prst="rect">
            <a:avLst/>
          </a:prstGeom>
        </p:spPr>
        <p:txBody>
          <a:bodyPr/>
          <a:lstStyle>
            <a:lvl1pPr algn="r">
              <a:defRPr sz="1000">
                <a:solidFill>
                  <a:schemeClr val="bg1"/>
                </a:solidFill>
                <a:latin typeface="+mn-lt"/>
              </a:defRPr>
            </a:lvl1pPr>
          </a:lstStyle>
          <a:p>
            <a:fld id="{0FBB450B-1920-134B-B7F4-E55107B7B5DA}" type="slidenum">
              <a:rPr lang="en-US" smtClean="0"/>
              <a:pPr/>
              <a:t>‹#›</a:t>
            </a:fld>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7894" y="5730902"/>
            <a:ext cx="8746868" cy="1141449"/>
          </a:xfrm>
          <a:prstGeom prst="rect">
            <a:avLst/>
          </a:prstGeom>
        </p:spPr>
      </p:pic>
      <p:sp>
        <p:nvSpPr>
          <p:cNvPr id="7" name="TextBox 6">
            <a:extLst>
              <a:ext uri="{FF2B5EF4-FFF2-40B4-BE49-F238E27FC236}">
                <a16:creationId xmlns:a16="http://schemas.microsoft.com/office/drawing/2014/main" id="{9BC1491F-02EE-4B96-B201-5F7363C57A03}"/>
              </a:ext>
            </a:extLst>
          </p:cNvPr>
          <p:cNvSpPr txBox="1"/>
          <p:nvPr userDrawn="1"/>
        </p:nvSpPr>
        <p:spPr>
          <a:xfrm>
            <a:off x="628651" y="6437360"/>
            <a:ext cx="2406953" cy="230832"/>
          </a:xfrm>
          <a:prstGeom prst="rect">
            <a:avLst/>
          </a:prstGeom>
          <a:noFill/>
        </p:spPr>
        <p:txBody>
          <a:bodyPr wrap="square" rtlCol="0">
            <a:spAutoFit/>
          </a:bodyPr>
          <a:lstStyle/>
          <a:p>
            <a:r>
              <a:rPr lang="en-US" sz="900" dirty="0">
                <a:solidFill>
                  <a:schemeClr val="bg1"/>
                </a:solidFill>
              </a:rPr>
              <a:t>GMA Webinar </a:t>
            </a:r>
            <a:r>
              <a:rPr lang="mr-IN" sz="900" dirty="0">
                <a:solidFill>
                  <a:schemeClr val="bg1"/>
                </a:solidFill>
              </a:rPr>
              <a:t>–</a:t>
            </a:r>
            <a:r>
              <a:rPr lang="en-US" sz="900" dirty="0">
                <a:solidFill>
                  <a:schemeClr val="bg1"/>
                </a:solidFill>
              </a:rPr>
              <a:t> 17Jan2018</a:t>
            </a:r>
          </a:p>
        </p:txBody>
      </p:sp>
    </p:spTree>
    <p:extLst>
      <p:ext uri="{BB962C8B-B14F-4D97-AF65-F5344CB8AC3E}">
        <p14:creationId xmlns:p14="http://schemas.microsoft.com/office/powerpoint/2010/main" val="381810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6257998"/>
            <a:ext cx="9144000" cy="6145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p:cNvSpPr>
            <a:spLocks noGrp="1"/>
          </p:cNvSpPr>
          <p:nvPr>
            <p:ph idx="1"/>
          </p:nvPr>
        </p:nvSpPr>
        <p:spPr>
          <a:xfrm>
            <a:off x="628650" y="1325563"/>
            <a:ext cx="7886700" cy="4351339"/>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628651" y="0"/>
            <a:ext cx="7276485" cy="1325563"/>
          </a:xfrm>
        </p:spPr>
        <p:txBody>
          <a:bodyPr>
            <a:normAutofit/>
          </a:bodyPr>
          <a:lstStyle>
            <a:lvl1pPr>
              <a:defRPr sz="2800" b="0" i="0">
                <a:solidFill>
                  <a:schemeClr val="accent2"/>
                </a:solidFill>
                <a:latin typeface="Arial" charset="0"/>
                <a:ea typeface="Arial" charset="0"/>
                <a:cs typeface="Arial" charset="0"/>
              </a:defRPr>
            </a:lvl1pPr>
          </a:lstStyle>
          <a:p>
            <a:r>
              <a:rPr lang="en-US" dirty="0"/>
              <a:t>Click to edit Master title style</a:t>
            </a:r>
          </a:p>
        </p:txBody>
      </p:sp>
      <p:sp>
        <p:nvSpPr>
          <p:cNvPr id="15" name="Slide Number Placeholder 5"/>
          <p:cNvSpPr>
            <a:spLocks noGrp="1"/>
          </p:cNvSpPr>
          <p:nvPr>
            <p:ph type="sldNum" sz="quarter" idx="12"/>
          </p:nvPr>
        </p:nvSpPr>
        <p:spPr>
          <a:xfrm>
            <a:off x="6274429" y="6399403"/>
            <a:ext cx="965819" cy="276943"/>
          </a:xfrm>
          <a:prstGeom prst="rect">
            <a:avLst/>
          </a:prstGeom>
        </p:spPr>
        <p:txBody>
          <a:bodyPr/>
          <a:lstStyle>
            <a:lvl1pPr algn="r">
              <a:defRPr sz="1000">
                <a:solidFill>
                  <a:schemeClr val="bg1"/>
                </a:solidFill>
                <a:latin typeface="+mn-lt"/>
              </a:defRPr>
            </a:lvl1pPr>
          </a:lstStyle>
          <a:p>
            <a:fld id="{0FBB450B-1920-134B-B7F4-E55107B7B5DA}" type="slidenum">
              <a:rPr lang="en-US" smtClean="0"/>
              <a:pPr/>
              <a:t>‹#›</a:t>
            </a:fld>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3988" y="5730902"/>
            <a:ext cx="7500774" cy="1141449"/>
          </a:xfrm>
          <a:prstGeom prst="rect">
            <a:avLst/>
          </a:prstGeom>
        </p:spPr>
      </p:pic>
      <p:sp>
        <p:nvSpPr>
          <p:cNvPr id="7" name="TextBox 6">
            <a:extLst>
              <a:ext uri="{FF2B5EF4-FFF2-40B4-BE49-F238E27FC236}">
                <a16:creationId xmlns:a16="http://schemas.microsoft.com/office/drawing/2014/main" id="{C5712B3E-EF77-4656-A177-D60AA798C8EF}"/>
              </a:ext>
            </a:extLst>
          </p:cNvPr>
          <p:cNvSpPr txBox="1"/>
          <p:nvPr userDrawn="1"/>
        </p:nvSpPr>
        <p:spPr>
          <a:xfrm>
            <a:off x="628651" y="6437360"/>
            <a:ext cx="2406953" cy="230832"/>
          </a:xfrm>
          <a:prstGeom prst="rect">
            <a:avLst/>
          </a:prstGeom>
          <a:noFill/>
        </p:spPr>
        <p:txBody>
          <a:bodyPr wrap="square" rtlCol="0">
            <a:spAutoFit/>
          </a:bodyPr>
          <a:lstStyle/>
          <a:p>
            <a:r>
              <a:rPr lang="en-US" sz="900" dirty="0">
                <a:solidFill>
                  <a:schemeClr val="bg1"/>
                </a:solidFill>
              </a:rPr>
              <a:t>GMA Webinar </a:t>
            </a:r>
            <a:r>
              <a:rPr lang="mr-IN" sz="900" dirty="0">
                <a:solidFill>
                  <a:schemeClr val="bg1"/>
                </a:solidFill>
              </a:rPr>
              <a:t>–</a:t>
            </a:r>
            <a:r>
              <a:rPr lang="en-US" sz="900" dirty="0">
                <a:solidFill>
                  <a:schemeClr val="bg1"/>
                </a:solidFill>
              </a:rPr>
              <a:t> 17Jan2018</a:t>
            </a:r>
          </a:p>
        </p:txBody>
      </p:sp>
    </p:spTree>
    <p:extLst>
      <p:ext uri="{BB962C8B-B14F-4D97-AF65-F5344CB8AC3E}">
        <p14:creationId xmlns:p14="http://schemas.microsoft.com/office/powerpoint/2010/main" val="417734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p:cNvSpPr/>
          <p:nvPr userDrawn="1"/>
        </p:nvSpPr>
        <p:spPr>
          <a:xfrm>
            <a:off x="0" y="6257998"/>
            <a:ext cx="9144000" cy="6145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628651" y="0"/>
            <a:ext cx="7276485" cy="1325563"/>
          </a:xfrm>
        </p:spPr>
        <p:txBody>
          <a:bodyPr>
            <a:normAutofit/>
          </a:bodyPr>
          <a:lstStyle>
            <a:lvl1pPr>
              <a:defRPr sz="2800" b="0" i="0">
                <a:solidFill>
                  <a:schemeClr val="accent2"/>
                </a:solidFill>
                <a:latin typeface="Arial" charset="0"/>
                <a:ea typeface="Arial" charset="0"/>
                <a:cs typeface="Arial" charset="0"/>
              </a:defRPr>
            </a:lvl1pPr>
          </a:lstStyle>
          <a:p>
            <a:r>
              <a:rPr lang="en-US" dirty="0"/>
              <a:t>Click to edit Master title style</a:t>
            </a:r>
          </a:p>
        </p:txBody>
      </p:sp>
      <p:sp>
        <p:nvSpPr>
          <p:cNvPr id="8" name="Content Placeholder 2"/>
          <p:cNvSpPr>
            <a:spLocks noGrp="1"/>
          </p:cNvSpPr>
          <p:nvPr>
            <p:ph idx="1"/>
          </p:nvPr>
        </p:nvSpPr>
        <p:spPr>
          <a:xfrm>
            <a:off x="628650" y="1325563"/>
            <a:ext cx="7886700" cy="4351339"/>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12"/>
          </p:nvPr>
        </p:nvSpPr>
        <p:spPr>
          <a:xfrm>
            <a:off x="6274429" y="6399403"/>
            <a:ext cx="965819" cy="276943"/>
          </a:xfrm>
          <a:prstGeom prst="rect">
            <a:avLst/>
          </a:prstGeom>
        </p:spPr>
        <p:txBody>
          <a:bodyPr/>
          <a:lstStyle>
            <a:lvl1pPr algn="r">
              <a:defRPr sz="1000">
                <a:solidFill>
                  <a:schemeClr val="bg1"/>
                </a:solidFill>
                <a:latin typeface="+mn-lt"/>
              </a:defRPr>
            </a:lvl1pPr>
          </a:lstStyle>
          <a:p>
            <a:fld id="{0FBB450B-1920-134B-B7F4-E55107B7B5DA}" type="slidenum">
              <a:rPr lang="en-US" smtClean="0"/>
              <a:pPr/>
              <a:t>‹#›</a:t>
            </a:fld>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2376" y="5730902"/>
            <a:ext cx="8742386" cy="1141449"/>
          </a:xfrm>
          <a:prstGeom prst="rect">
            <a:avLst/>
          </a:prstGeom>
        </p:spPr>
      </p:pic>
      <p:sp>
        <p:nvSpPr>
          <p:cNvPr id="7" name="TextBox 6">
            <a:extLst>
              <a:ext uri="{FF2B5EF4-FFF2-40B4-BE49-F238E27FC236}">
                <a16:creationId xmlns:a16="http://schemas.microsoft.com/office/drawing/2014/main" id="{1E99E581-A471-484B-88E0-490E560B3735}"/>
              </a:ext>
            </a:extLst>
          </p:cNvPr>
          <p:cNvSpPr txBox="1"/>
          <p:nvPr userDrawn="1"/>
        </p:nvSpPr>
        <p:spPr>
          <a:xfrm>
            <a:off x="628651" y="6437360"/>
            <a:ext cx="2406953" cy="230832"/>
          </a:xfrm>
          <a:prstGeom prst="rect">
            <a:avLst/>
          </a:prstGeom>
          <a:noFill/>
        </p:spPr>
        <p:txBody>
          <a:bodyPr wrap="square" rtlCol="0">
            <a:spAutoFit/>
          </a:bodyPr>
          <a:lstStyle/>
          <a:p>
            <a:r>
              <a:rPr lang="en-US" sz="900" dirty="0">
                <a:solidFill>
                  <a:schemeClr val="bg1"/>
                </a:solidFill>
              </a:rPr>
              <a:t>GMA Webinar </a:t>
            </a:r>
            <a:r>
              <a:rPr lang="mr-IN" sz="900" dirty="0">
                <a:solidFill>
                  <a:schemeClr val="bg1"/>
                </a:solidFill>
              </a:rPr>
              <a:t>–</a:t>
            </a:r>
            <a:r>
              <a:rPr lang="en-US" sz="900" dirty="0">
                <a:solidFill>
                  <a:schemeClr val="bg1"/>
                </a:solidFill>
              </a:rPr>
              <a:t> 17Jan2018</a:t>
            </a:r>
          </a:p>
        </p:txBody>
      </p:sp>
    </p:spTree>
    <p:extLst>
      <p:ext uri="{BB962C8B-B14F-4D97-AF65-F5344CB8AC3E}">
        <p14:creationId xmlns:p14="http://schemas.microsoft.com/office/powerpoint/2010/main" val="13274586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68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209800"/>
            <a:ext cx="8229600" cy="391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34C15CF9-60ED-4766-A5BF-E24BC55D50EE}" type="datetimeFigureOut">
              <a:rPr lang="en-US"/>
              <a:pPr/>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4147EB8-338A-43A4-8A00-3E69D87276F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txStyles>
    <p:titleStyle>
      <a:lvl1pPr algn="l" rtl="0" eaLnBrk="1" fontAlgn="base" hangingPunct="1">
        <a:spcBef>
          <a:spcPct val="0"/>
        </a:spcBef>
        <a:spcAft>
          <a:spcPct val="0"/>
        </a:spcAft>
        <a:defRPr sz="4000" b="1" kern="1200">
          <a:solidFill>
            <a:srgbClr val="9F0021"/>
          </a:solidFill>
          <a:latin typeface="+mj-lt"/>
          <a:ea typeface="MS PGothic" pitchFamily="34" charset="-128"/>
          <a:cs typeface="ＭＳ Ｐゴシック" charset="0"/>
        </a:defRPr>
      </a:lvl1pPr>
      <a:lvl2pPr algn="l" rtl="0" eaLnBrk="1" fontAlgn="base" hangingPunct="1">
        <a:spcBef>
          <a:spcPct val="0"/>
        </a:spcBef>
        <a:spcAft>
          <a:spcPct val="0"/>
        </a:spcAft>
        <a:defRPr sz="4000" b="1">
          <a:solidFill>
            <a:srgbClr val="9F0021"/>
          </a:solidFill>
          <a:latin typeface="Calibri" charset="0"/>
          <a:ea typeface="MS PGothic" pitchFamily="34" charset="-128"/>
          <a:cs typeface="ＭＳ Ｐゴシック" charset="0"/>
        </a:defRPr>
      </a:lvl2pPr>
      <a:lvl3pPr algn="l" rtl="0" eaLnBrk="1" fontAlgn="base" hangingPunct="1">
        <a:spcBef>
          <a:spcPct val="0"/>
        </a:spcBef>
        <a:spcAft>
          <a:spcPct val="0"/>
        </a:spcAft>
        <a:defRPr sz="4000" b="1">
          <a:solidFill>
            <a:srgbClr val="9F0021"/>
          </a:solidFill>
          <a:latin typeface="Calibri" charset="0"/>
          <a:ea typeface="MS PGothic" pitchFamily="34" charset="-128"/>
          <a:cs typeface="ＭＳ Ｐゴシック" charset="0"/>
        </a:defRPr>
      </a:lvl3pPr>
      <a:lvl4pPr algn="l" rtl="0" eaLnBrk="1" fontAlgn="base" hangingPunct="1">
        <a:spcBef>
          <a:spcPct val="0"/>
        </a:spcBef>
        <a:spcAft>
          <a:spcPct val="0"/>
        </a:spcAft>
        <a:defRPr sz="4000" b="1">
          <a:solidFill>
            <a:srgbClr val="9F0021"/>
          </a:solidFill>
          <a:latin typeface="Calibri" charset="0"/>
          <a:ea typeface="MS PGothic" pitchFamily="34" charset="-128"/>
          <a:cs typeface="ＭＳ Ｐゴシック" charset="0"/>
        </a:defRPr>
      </a:lvl4pPr>
      <a:lvl5pPr algn="l" rtl="0" eaLnBrk="1" fontAlgn="base" hangingPunct="1">
        <a:spcBef>
          <a:spcPct val="0"/>
        </a:spcBef>
        <a:spcAft>
          <a:spcPct val="0"/>
        </a:spcAft>
        <a:defRPr sz="4000" b="1">
          <a:solidFill>
            <a:srgbClr val="9F0021"/>
          </a:solidFill>
          <a:latin typeface="Calibri" charset="0"/>
          <a:ea typeface="MS PGothic" pitchFamily="34" charset="-128"/>
          <a:cs typeface="ＭＳ Ｐゴシック" charset="0"/>
        </a:defRPr>
      </a:lvl5pPr>
      <a:lvl6pPr marL="457200" algn="l" rtl="0" eaLnBrk="1" fontAlgn="base" hangingPunct="1">
        <a:spcBef>
          <a:spcPct val="0"/>
        </a:spcBef>
        <a:spcAft>
          <a:spcPct val="0"/>
        </a:spcAft>
        <a:defRPr sz="4000" b="1">
          <a:solidFill>
            <a:srgbClr val="9F002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4000" b="1">
          <a:solidFill>
            <a:srgbClr val="9F002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4000" b="1">
          <a:solidFill>
            <a:srgbClr val="9F002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4000" b="1">
          <a:solidFill>
            <a:srgbClr val="9F0021"/>
          </a:solidFill>
          <a:latin typeface="Calibri"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rgbClr val="9F0021"/>
        </a:buClr>
        <a:buSzPct val="60000"/>
        <a:buFont typeface="Wingdings" pitchFamily="2" charset="2"/>
        <a:buChar char=""/>
        <a:defRPr sz="3200" kern="1200">
          <a:solidFill>
            <a:srgbClr val="595959"/>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Font typeface="Arial" pitchFamily="34" charset="0"/>
        <a:buChar char="–"/>
        <a:defRPr sz="2800" kern="1200">
          <a:solidFill>
            <a:srgbClr val="595959"/>
          </a:solidFill>
          <a:latin typeface="+mn-lt"/>
          <a:ea typeface="MS PGothic" pitchFamily="34"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rgbClr val="595959"/>
          </a:solidFill>
          <a:latin typeface="+mn-lt"/>
          <a:ea typeface="MS PGothic" pitchFamily="34"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39518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1" r:id="rId3"/>
    <p:sldLayoutId id="2147483702" r:id="rId4"/>
    <p:sldLayoutId id="2147483703" r:id="rId5"/>
    <p:sldLayoutId id="2147483704" r:id="rId6"/>
    <p:sldLayoutId id="2147483705" r:id="rId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992" y="444382"/>
            <a:ext cx="8056800" cy="726851"/>
          </a:xfrm>
          <a:prstGeom prst="rect">
            <a:avLst/>
          </a:prstGeom>
        </p:spPr>
        <p:txBody>
          <a:bodyPr vert="horz" lIns="0" tIns="0" rIns="0" bIns="0" rtlCol="0" anchor="t">
            <a:noAutofit/>
          </a:bodyPr>
          <a:lstStyle/>
          <a:p>
            <a:r>
              <a:rPr lang="en-US" dirty="0"/>
              <a:t>Click to edit </a:t>
            </a:r>
            <a:br>
              <a:rPr lang="en-US" dirty="0"/>
            </a:br>
            <a:r>
              <a:rPr lang="en-US" dirty="0"/>
              <a:t>Master title style</a:t>
            </a:r>
            <a:endParaRPr lang="en-GB" dirty="0"/>
          </a:p>
        </p:txBody>
      </p:sp>
      <p:sp>
        <p:nvSpPr>
          <p:cNvPr id="3" name="Text Placeholder 2"/>
          <p:cNvSpPr>
            <a:spLocks noGrp="1"/>
          </p:cNvSpPr>
          <p:nvPr>
            <p:ph type="body" idx="1"/>
          </p:nvPr>
        </p:nvSpPr>
        <p:spPr>
          <a:xfrm>
            <a:off x="305992" y="1557339"/>
            <a:ext cx="8056958" cy="43926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305993" y="6343200"/>
            <a:ext cx="3140185" cy="140400"/>
          </a:xfrm>
          <a:prstGeom prst="rect">
            <a:avLst/>
          </a:prstGeom>
        </p:spPr>
        <p:txBody>
          <a:bodyPr vert="horz" lIns="0" tIns="0" rIns="0" bIns="0" rtlCol="0" anchor="ctr"/>
          <a:lstStyle>
            <a:lvl1pPr marL="0" algn="l" defTabSz="685783" rtl="0" eaLnBrk="1" latinLnBrk="0" hangingPunct="1">
              <a:defRPr lang="en-GB" sz="750" kern="1200">
                <a:solidFill>
                  <a:schemeClr val="tx1"/>
                </a:solidFill>
                <a:latin typeface="+mn-lt"/>
                <a:ea typeface="+mn-ea"/>
                <a:cs typeface="+mn-cs"/>
              </a:defRPr>
            </a:lvl1pPr>
          </a:lstStyle>
          <a:p>
            <a:r>
              <a:rPr lang="en-US" dirty="0"/>
              <a:t>Copyright Intertek</a:t>
            </a:r>
          </a:p>
        </p:txBody>
      </p:sp>
      <p:sp>
        <p:nvSpPr>
          <p:cNvPr id="6" name="Slide Number Placeholder 5"/>
          <p:cNvSpPr>
            <a:spLocks noGrp="1"/>
          </p:cNvSpPr>
          <p:nvPr>
            <p:ph type="sldNum" sz="quarter" idx="4"/>
          </p:nvPr>
        </p:nvSpPr>
        <p:spPr>
          <a:xfrm>
            <a:off x="8267105" y="6343200"/>
            <a:ext cx="571500" cy="140400"/>
          </a:xfrm>
          <a:prstGeom prst="rect">
            <a:avLst/>
          </a:prstGeom>
        </p:spPr>
        <p:txBody>
          <a:bodyPr vert="horz" lIns="0" tIns="0" rIns="0" bIns="0" rtlCol="0" anchor="ctr"/>
          <a:lstStyle>
            <a:lvl1pPr algn="r">
              <a:defRPr lang="en-GB" sz="750" kern="1200" smtClean="0">
                <a:solidFill>
                  <a:schemeClr val="tx1"/>
                </a:solidFill>
                <a:latin typeface="+mn-lt"/>
                <a:ea typeface="+mn-ea"/>
                <a:cs typeface="+mn-cs"/>
              </a:defRPr>
            </a:lvl1pPr>
          </a:lstStyle>
          <a:p>
            <a:fld id="{176D288C-CDAA-43CA-9DE4-6641BC7AE8BF}" type="slidenum">
              <a:rPr lang="en-GB" smtClean="0"/>
              <a:pPr/>
              <a:t>‹#›</a:t>
            </a:fld>
            <a:endParaRPr lang="en-GB" dirty="0"/>
          </a:p>
        </p:txBody>
      </p:sp>
      <p:pic>
        <p:nvPicPr>
          <p:cNvPr id="9" name="Picture 8"/>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365511" y="298419"/>
            <a:ext cx="472500" cy="630000"/>
          </a:xfrm>
          <a:prstGeom prst="rect">
            <a:avLst/>
          </a:prstGeom>
        </p:spPr>
      </p:pic>
    </p:spTree>
    <p:extLst>
      <p:ext uri="{BB962C8B-B14F-4D97-AF65-F5344CB8AC3E}">
        <p14:creationId xmlns:p14="http://schemas.microsoft.com/office/powerpoint/2010/main" val="146300355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80000"/>
        </a:lnSpc>
        <a:spcBef>
          <a:spcPct val="0"/>
        </a:spcBef>
        <a:buNone/>
        <a:defRPr lang="en-GB" sz="2100" b="1" kern="1200" cap="all" spc="-60" baseline="0" dirty="0">
          <a:solidFill>
            <a:schemeClr val="tx1"/>
          </a:solidFill>
          <a:latin typeface="+mj-lt"/>
          <a:ea typeface="+mj-ea"/>
          <a:cs typeface="+mj-cs"/>
        </a:defRPr>
      </a:lvl1pPr>
    </p:titleStyle>
    <p:bodyStyle>
      <a:lvl1pPr marL="0" indent="0" algn="l" defTabSz="685783" rtl="0" eaLnBrk="1" latinLnBrk="0" hangingPunct="1">
        <a:lnSpc>
          <a:spcPct val="85000"/>
        </a:lnSpc>
        <a:spcBef>
          <a:spcPts val="750"/>
        </a:spcBef>
        <a:buFont typeface="Arial" panose="020B0604020202020204" pitchFamily="34" charset="0"/>
        <a:buNone/>
        <a:defRPr sz="1500" b="0" kern="1200">
          <a:solidFill>
            <a:schemeClr val="tx1"/>
          </a:solidFill>
          <a:latin typeface="+mj-lt"/>
          <a:ea typeface="+mn-ea"/>
          <a:cs typeface="+mn-cs"/>
        </a:defRPr>
      </a:lvl1pPr>
      <a:lvl2pPr marL="214308" indent="-214308" algn="l" defTabSz="685783" rtl="0" eaLnBrk="1" latinLnBrk="0" hangingPunct="1">
        <a:lnSpc>
          <a:spcPct val="85000"/>
        </a:lnSpc>
        <a:spcBef>
          <a:spcPts val="750"/>
        </a:spcBef>
        <a:buClr>
          <a:schemeClr val="accent1"/>
        </a:buClr>
        <a:buFont typeface="Arial" panose="020B0604020202020204" pitchFamily="34" charset="0"/>
        <a:buChar char="•"/>
        <a:defRPr sz="1500" kern="1200">
          <a:solidFill>
            <a:schemeClr val="tx1"/>
          </a:solidFill>
          <a:latin typeface="+mj-lt"/>
          <a:ea typeface="+mn-ea"/>
          <a:cs typeface="+mn-cs"/>
        </a:defRPr>
      </a:lvl2pPr>
      <a:lvl3pPr marL="401231" indent="-196449" algn="l" defTabSz="685783" rtl="0" eaLnBrk="1" latinLnBrk="0" hangingPunct="1">
        <a:lnSpc>
          <a:spcPct val="85000"/>
        </a:lnSpc>
        <a:spcBef>
          <a:spcPts val="750"/>
        </a:spcBef>
        <a:buClr>
          <a:schemeClr val="accent1"/>
        </a:buClr>
        <a:buFont typeface="Arial" panose="020B0604020202020204" pitchFamily="34" charset="0"/>
        <a:buChar char="•"/>
        <a:defRPr sz="1350" kern="1200">
          <a:solidFill>
            <a:schemeClr val="tx1"/>
          </a:solidFill>
          <a:latin typeface="+mj-lt"/>
          <a:ea typeface="+mn-ea"/>
          <a:cs typeface="+mn-cs"/>
        </a:defRPr>
      </a:lvl3pPr>
      <a:lvl4pPr marL="606014" indent="-204783" algn="l" defTabSz="685783" rtl="0" eaLnBrk="1" latinLnBrk="0" hangingPunct="1">
        <a:lnSpc>
          <a:spcPct val="85000"/>
        </a:lnSpc>
        <a:spcBef>
          <a:spcPts val="750"/>
        </a:spcBef>
        <a:buClr>
          <a:schemeClr val="accent1"/>
        </a:buClr>
        <a:buFont typeface="Arial" panose="020B0604020202020204" pitchFamily="34" charset="0"/>
        <a:buChar char="•"/>
        <a:defRPr sz="1200" kern="1200">
          <a:solidFill>
            <a:schemeClr val="tx1"/>
          </a:solidFill>
          <a:latin typeface="+mj-lt"/>
          <a:ea typeface="+mn-ea"/>
          <a:cs typeface="+mn-cs"/>
        </a:defRPr>
      </a:lvl4pPr>
      <a:lvl5pPr marL="608395" indent="-205974" algn="l" defTabSz="685783" rtl="0" eaLnBrk="1" latinLnBrk="0" hangingPunct="1">
        <a:lnSpc>
          <a:spcPct val="85000"/>
        </a:lnSpc>
        <a:spcBef>
          <a:spcPts val="450"/>
        </a:spcBef>
        <a:buClr>
          <a:schemeClr val="accent1"/>
        </a:buClr>
        <a:buFont typeface="Arial" panose="020B0604020202020204" pitchFamily="34" charset="0"/>
        <a:buChar char="•"/>
        <a:defRPr sz="10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36">
          <p15:clr>
            <a:srgbClr val="F26B43"/>
          </p15:clr>
        </p15:guide>
        <p15:guide id="2" pos="257">
          <p15:clr>
            <a:srgbClr val="F26B43"/>
          </p15:clr>
        </p15:guide>
        <p15:guide id="3" orient="horz" pos="2364">
          <p15:clr>
            <a:srgbClr val="F26B43"/>
          </p15:clr>
        </p15:guide>
        <p15:guide id="4" orient="horz" pos="279">
          <p15:clr>
            <a:srgbClr val="F26B43"/>
          </p15:clr>
        </p15:guide>
        <p15:guide id="5" pos="7423">
          <p15:clr>
            <a:srgbClr val="F26B43"/>
          </p15:clr>
        </p15:guide>
        <p15:guide id="6" orient="horz" pos="3748">
          <p15:clr>
            <a:srgbClr val="F26B43"/>
          </p15:clr>
        </p15:guide>
        <p15:guide id="7" orient="horz" pos="4065">
          <p15:clr>
            <a:srgbClr val="F26B43"/>
          </p15:clr>
        </p15:guide>
        <p15:guide id="8" orient="horz" pos="981">
          <p15:clr>
            <a:srgbClr val="F26B43"/>
          </p15:clr>
        </p15:guide>
        <p15:guide id="10" pos="70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5.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5.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38.emf"/><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 Id="rId6" Type="http://schemas.openxmlformats.org/officeDocument/2006/relationships/hyperlink" Target="http://www.intertek.com/servicesdetail.aspx?id=34359751842" TargetMode="External"/><Relationship Id="rId5" Type="http://schemas.openxmlformats.org/officeDocument/2006/relationships/image" Target="../media/image42.png"/><Relationship Id="rId4" Type="http://schemas.openxmlformats.org/officeDocument/2006/relationships/hyperlink" Target="http://www.intertek.com/product-assurance/chemical-manage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975115" y="4499690"/>
            <a:ext cx="4625942" cy="302840"/>
          </a:xfrm>
          <a:prstGeom prst="rect">
            <a:avLst/>
          </a:prstGeom>
          <a:noFill/>
          <a:ln w="9525">
            <a:noFill/>
            <a:miter lim="800000"/>
            <a:headEnd/>
            <a:tailEnd/>
          </a:ln>
        </p:spPr>
        <p:txBody>
          <a:bodyPr wrap="square" lIns="0" tIns="0" rIns="0" bIns="0">
            <a:spAutoFit/>
          </a:bodyPr>
          <a:lstStyle/>
          <a:p>
            <a:pPr marL="1279525" indent="-1279525">
              <a:lnSpc>
                <a:spcPct val="80000"/>
              </a:lnSpc>
            </a:pPr>
            <a:r>
              <a:rPr lang="en-US" sz="2400" dirty="0">
                <a:solidFill>
                  <a:srgbClr val="800000"/>
                </a:solidFill>
              </a:rPr>
              <a:t>January 17, 2018</a:t>
            </a:r>
          </a:p>
        </p:txBody>
      </p:sp>
      <p:sp>
        <p:nvSpPr>
          <p:cNvPr id="14340" name="Title 1"/>
          <p:cNvSpPr txBox="1">
            <a:spLocks/>
          </p:cNvSpPr>
          <p:nvPr/>
        </p:nvSpPr>
        <p:spPr bwMode="auto">
          <a:xfrm>
            <a:off x="850823" y="2849535"/>
            <a:ext cx="8229600" cy="838200"/>
          </a:xfrm>
          <a:prstGeom prst="rect">
            <a:avLst/>
          </a:prstGeom>
          <a:noFill/>
          <a:ln w="9525">
            <a:noFill/>
            <a:miter lim="800000"/>
            <a:headEnd/>
            <a:tailEnd/>
          </a:ln>
        </p:spPr>
        <p:txBody>
          <a:bodyPr/>
          <a:lstStyle/>
          <a:p>
            <a:r>
              <a:rPr lang="en-US" sz="3600" b="1" dirty="0">
                <a:solidFill>
                  <a:srgbClr val="9F0021"/>
                </a:solidFill>
              </a:rPr>
              <a:t>An Examination of Chinese Food Labeling and Food Contact Regulations</a:t>
            </a:r>
          </a:p>
        </p:txBody>
      </p:sp>
      <p:pic>
        <p:nvPicPr>
          <p:cNvPr id="6" name="Picture 5" descr="Logo_GMA_SEFl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1265" y="5006713"/>
            <a:ext cx="1419641" cy="1793231"/>
          </a:xfrm>
          <a:prstGeom prst="rect">
            <a:avLst/>
          </a:prstGeom>
        </p:spPr>
      </p:pic>
      <p:pic>
        <p:nvPicPr>
          <p:cNvPr id="3" name="Picture 2">
            <a:extLst>
              <a:ext uri="{FF2B5EF4-FFF2-40B4-BE49-F238E27FC236}">
                <a16:creationId xmlns:a16="http://schemas.microsoft.com/office/drawing/2014/main" id="{E3BF7AA5-4ACB-4EA2-B975-BEA8D8C46B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0906" y="5227446"/>
            <a:ext cx="2607317" cy="12016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idx="1"/>
          </p:nvPr>
        </p:nvSpPr>
        <p:spPr>
          <a:xfrm>
            <a:off x="628651" y="2042058"/>
            <a:ext cx="5240927" cy="3514328"/>
          </a:xfrm>
        </p:spPr>
        <p:txBody>
          <a:bodyPr>
            <a:normAutofit fontScale="92500" lnSpcReduction="10000"/>
          </a:bodyPr>
          <a:lstStyle/>
          <a:p>
            <a:pPr marL="341546" indent="-257175">
              <a:lnSpc>
                <a:spcPct val="150000"/>
              </a:lnSpc>
              <a:buSzPct val="80000"/>
            </a:pPr>
            <a:r>
              <a:rPr lang="en-US" altLang="zh-CN" sz="2000" dirty="0">
                <a:solidFill>
                  <a:srgbClr val="006CB3"/>
                </a:solidFill>
                <a:effectLst>
                  <a:outerShdw blurRad="38100" dist="38100" dir="2700000" algn="tl">
                    <a:srgbClr val="DDDDDD"/>
                  </a:outerShdw>
                </a:effectLst>
                <a:latin typeface="Arial"/>
                <a:cs typeface="Arial"/>
              </a:rPr>
              <a:t>Applies to the labeling of prepackaged foods offered directly or indirectly to consumers</a:t>
            </a:r>
          </a:p>
          <a:p>
            <a:pPr marL="341546" indent="-257175">
              <a:lnSpc>
                <a:spcPct val="150000"/>
              </a:lnSpc>
              <a:buSzPct val="80000"/>
            </a:pPr>
            <a:r>
              <a:rPr lang="en-US" altLang="zh-CN" sz="2000" dirty="0">
                <a:solidFill>
                  <a:srgbClr val="006CB3"/>
                </a:solidFill>
                <a:effectLst>
                  <a:outerShdw blurRad="38100" dist="38100" dir="2700000" algn="tl">
                    <a:srgbClr val="DDDDDD"/>
                  </a:outerShdw>
                </a:effectLst>
                <a:latin typeface="Arial"/>
                <a:cs typeface="Arial"/>
              </a:rPr>
              <a:t>Does not apply to food storage and transportation labels that protect prepackaged foods during storage and transportation / labels for bulk foods / made-on-site foods</a:t>
            </a:r>
          </a:p>
        </p:txBody>
      </p:sp>
      <p:sp>
        <p:nvSpPr>
          <p:cNvPr id="2" name="Slide Number Placeholder 1"/>
          <p:cNvSpPr>
            <a:spLocks noGrp="1"/>
          </p:cNvSpPr>
          <p:nvPr>
            <p:ph type="sldNum" sz="quarter" idx="12"/>
          </p:nvPr>
        </p:nvSpPr>
        <p:spPr/>
        <p:txBody>
          <a:bodyPr/>
          <a:lstStyle/>
          <a:p>
            <a:pPr defTabSz="685800" fontAlgn="auto">
              <a:spcBef>
                <a:spcPts val="0"/>
              </a:spcBef>
              <a:spcAft>
                <a:spcPts val="0"/>
              </a:spcAft>
            </a:pPr>
            <a:fld id="{55D31229-BE70-401A-9D48-A4918F1CCF8D}" type="slidenum">
              <a:rPr lang="en-US">
                <a:solidFill>
                  <a:srgbClr val="FFFFFF"/>
                </a:solidFill>
                <a:latin typeface="Calibri"/>
                <a:ea typeface="+mn-ea"/>
              </a:rPr>
              <a:pPr defTabSz="685800" fontAlgn="auto">
                <a:spcBef>
                  <a:spcPts val="0"/>
                </a:spcBef>
                <a:spcAft>
                  <a:spcPts val="0"/>
                </a:spcAft>
              </a:pPr>
              <a:t>10</a:t>
            </a:fld>
            <a:endParaRPr lang="en-US" dirty="0">
              <a:solidFill>
                <a:srgbClr val="FFFFFF"/>
              </a:solidFill>
              <a:latin typeface="Calibri"/>
              <a:ea typeface="+mn-ea"/>
            </a:endParaRPr>
          </a:p>
        </p:txBody>
      </p:sp>
      <p:sp>
        <p:nvSpPr>
          <p:cNvPr id="19458" name="Rectangle 4"/>
          <p:cNvSpPr>
            <a:spLocks noGrp="1" noChangeArrowheads="1"/>
          </p:cNvSpPr>
          <p:nvPr>
            <p:ph type="title"/>
          </p:nvPr>
        </p:nvSpPr>
        <p:spPr>
          <a:xfrm>
            <a:off x="680902" y="473280"/>
            <a:ext cx="5136424" cy="994172"/>
          </a:xfrm>
        </p:spPr>
        <p:txBody>
          <a:bodyPr>
            <a:normAutofit fontScale="90000"/>
          </a:bodyPr>
          <a:lstStyle/>
          <a:p>
            <a:r>
              <a:rPr lang="en-US" altLang="zh-CN" sz="2400" b="1" dirty="0">
                <a:solidFill>
                  <a:srgbClr val="006CB3"/>
                </a:solidFill>
                <a:effectLst>
                  <a:outerShdw blurRad="38100" dist="38100" dir="2700000" algn="tl">
                    <a:srgbClr val="DDDDDD"/>
                  </a:outerShdw>
                </a:effectLst>
                <a:latin typeface="Arial"/>
                <a:cs typeface="Arial"/>
              </a:rPr>
              <a:t>GB 7718-2011: General Standard for the Labeling of Prepackaged Foods</a:t>
            </a:r>
            <a:endParaRPr lang="en-US" sz="2400" b="1" dirty="0">
              <a:solidFill>
                <a:srgbClr val="006CB3"/>
              </a:solidFill>
            </a:endParaRPr>
          </a:p>
        </p:txBody>
      </p:sp>
      <p:sp>
        <p:nvSpPr>
          <p:cNvPr id="7" name="TextBox 6"/>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pic>
        <p:nvPicPr>
          <p:cNvPr id="6" name="Content Placeholder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4429" y="857250"/>
            <a:ext cx="2837793" cy="4495800"/>
          </a:xfrm>
          <a:prstGeom prst="rect">
            <a:avLst/>
          </a:prstGeom>
        </p:spPr>
      </p:pic>
    </p:spTree>
    <p:extLst>
      <p:ext uri="{BB962C8B-B14F-4D97-AF65-F5344CB8AC3E}">
        <p14:creationId xmlns:p14="http://schemas.microsoft.com/office/powerpoint/2010/main" val="174047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fontAlgn="auto">
              <a:spcBef>
                <a:spcPts val="0"/>
              </a:spcBef>
              <a:spcAft>
                <a:spcPts val="0"/>
              </a:spcAft>
            </a:pPr>
            <a:fld id="{0FBB450B-1920-134B-B7F4-E55107B7B5DA}" type="slidenum">
              <a:rPr lang="en-US">
                <a:solidFill>
                  <a:srgbClr val="FFFFFF"/>
                </a:solidFill>
                <a:latin typeface="Calibri"/>
                <a:ea typeface="+mn-ea"/>
              </a:rPr>
              <a:pPr defTabSz="685800" fontAlgn="auto">
                <a:spcBef>
                  <a:spcPts val="0"/>
                </a:spcBef>
                <a:spcAft>
                  <a:spcPts val="0"/>
                </a:spcAft>
              </a:pPr>
              <a:t>11</a:t>
            </a:fld>
            <a:endParaRPr lang="en-US" dirty="0">
              <a:solidFill>
                <a:srgbClr val="FFFFFF"/>
              </a:solidFill>
              <a:latin typeface="Calibri"/>
              <a:ea typeface="+mn-ea"/>
            </a:endParaRPr>
          </a:p>
        </p:txBody>
      </p:sp>
      <p:graphicFrame>
        <p:nvGraphicFramePr>
          <p:cNvPr id="9" name="Group 3"/>
          <p:cNvGraphicFramePr>
            <a:graphicFrameLocks/>
          </p:cNvGraphicFramePr>
          <p:nvPr>
            <p:extLst>
              <p:ext uri="{D42A27DB-BD31-4B8C-83A1-F6EECF244321}">
                <p14:modId xmlns:p14="http://schemas.microsoft.com/office/powerpoint/2010/main" val="2104423933"/>
              </p:ext>
            </p:extLst>
          </p:nvPr>
        </p:nvGraphicFramePr>
        <p:xfrm>
          <a:off x="386443" y="1066801"/>
          <a:ext cx="7326086" cy="4762499"/>
        </p:xfrm>
        <a:graphic>
          <a:graphicData uri="http://schemas.openxmlformats.org/drawingml/2006/table">
            <a:tbl>
              <a:tblPr/>
              <a:tblGrid>
                <a:gridCol w="4400019">
                  <a:extLst>
                    <a:ext uri="{9D8B030D-6E8A-4147-A177-3AD203B41FA5}">
                      <a16:colId xmlns:a16="http://schemas.microsoft.com/office/drawing/2014/main" val="1176057006"/>
                    </a:ext>
                  </a:extLst>
                </a:gridCol>
                <a:gridCol w="1375688">
                  <a:extLst>
                    <a:ext uri="{9D8B030D-6E8A-4147-A177-3AD203B41FA5}">
                      <a16:colId xmlns:a16="http://schemas.microsoft.com/office/drawing/2014/main" val="3418275984"/>
                    </a:ext>
                  </a:extLst>
                </a:gridCol>
                <a:gridCol w="1550379">
                  <a:extLst>
                    <a:ext uri="{9D8B030D-6E8A-4147-A177-3AD203B41FA5}">
                      <a16:colId xmlns:a16="http://schemas.microsoft.com/office/drawing/2014/main" val="3539907601"/>
                    </a:ext>
                  </a:extLst>
                </a:gridCol>
              </a:tblGrid>
              <a:tr h="499126">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100" b="1" i="0" u="none" strike="noStrike" cap="none" normalizeH="0" baseline="0" dirty="0">
                          <a:ln>
                            <a:noFill/>
                          </a:ln>
                          <a:solidFill>
                            <a:schemeClr val="bg1"/>
                          </a:solidFill>
                          <a:effectLst/>
                          <a:latin typeface="Arial" panose="020B0604020202020204" pitchFamily="34" charset="0"/>
                          <a:ea typeface="+mj-ea"/>
                          <a:cs typeface="Arial" panose="020B0604020202020204" pitchFamily="34" charset="0"/>
                        </a:rPr>
                        <a:t>Labeling  Items</a:t>
                      </a:r>
                      <a:endParaRPr kumimoji="0" lang="zh-CN" altLang="en-US" sz="1100" b="1" i="0" u="none" strike="noStrike" cap="none" normalizeH="0" baseline="0" dirty="0">
                        <a:ln>
                          <a:noFill/>
                        </a:ln>
                        <a:solidFill>
                          <a:schemeClr val="bg1"/>
                        </a:solidFill>
                        <a:effectLst/>
                        <a:latin typeface="Arial" panose="020B0604020202020204" pitchFamily="34" charset="0"/>
                        <a:ea typeface="+mj-ea"/>
                        <a:cs typeface="Arial" panose="020B060402020202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100" b="1" i="0" u="none" strike="noStrike" cap="none" normalizeH="0" baseline="0" dirty="0">
                          <a:ln>
                            <a:noFill/>
                          </a:ln>
                          <a:solidFill>
                            <a:schemeClr val="bg1"/>
                          </a:solidFill>
                          <a:effectLst/>
                          <a:latin typeface="Arial" panose="020B0604020202020204" pitchFamily="34" charset="0"/>
                          <a:ea typeface="+mj-ea"/>
                          <a:cs typeface="Arial" panose="020B0604020202020204" pitchFamily="34" charset="0"/>
                        </a:rPr>
                        <a:t>Offering directly </a:t>
                      </a:r>
                      <a:endParaRPr kumimoji="0" lang="zh-CN" altLang="en-US" sz="1100" b="1" i="0" u="none" strike="noStrike" cap="none" normalizeH="0" baseline="0" dirty="0">
                        <a:ln>
                          <a:noFill/>
                        </a:ln>
                        <a:solidFill>
                          <a:schemeClr val="bg1"/>
                        </a:solidFill>
                        <a:effectLst/>
                        <a:latin typeface="Arial" panose="020B0604020202020204" pitchFamily="34" charset="0"/>
                        <a:ea typeface="+mj-ea"/>
                        <a:cs typeface="Arial" panose="020B060402020202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100" b="1" i="0" u="none" strike="noStrike" cap="none" normalizeH="0" baseline="0" dirty="0">
                          <a:ln>
                            <a:noFill/>
                          </a:ln>
                          <a:solidFill>
                            <a:schemeClr val="bg1"/>
                          </a:solidFill>
                          <a:effectLst/>
                          <a:latin typeface="Arial" panose="020B0604020202020204" pitchFamily="34" charset="0"/>
                          <a:ea typeface="+mj-ea"/>
                          <a:cs typeface="Arial" panose="020B0604020202020204" pitchFamily="34" charset="0"/>
                        </a:rPr>
                        <a:t>Offering Indirectly</a:t>
                      </a:r>
                      <a:endParaRPr kumimoji="0" lang="zh-CN" altLang="en-US" sz="1100" b="1" i="0" u="none" strike="noStrike" cap="none" normalizeH="0" baseline="0" dirty="0">
                        <a:ln>
                          <a:noFill/>
                        </a:ln>
                        <a:solidFill>
                          <a:schemeClr val="bg1"/>
                        </a:solidFill>
                        <a:effectLst/>
                        <a:latin typeface="Arial" panose="020B0604020202020204" pitchFamily="34" charset="0"/>
                        <a:ea typeface="+mj-ea"/>
                        <a:cs typeface="Arial" panose="020B060402020202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139286387"/>
                  </a:ext>
                </a:extLst>
              </a:tr>
              <a:tr h="363947">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Product name</a:t>
                      </a:r>
                      <a:endParaRPr kumimoji="0" lang="zh-CN" altLang="en-US"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4100492094"/>
                  </a:ext>
                </a:extLst>
              </a:tr>
              <a:tr h="356519">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Ingredient list</a:t>
                      </a:r>
                      <a:endParaRPr kumimoji="0" lang="zh-CN" altLang="en-US"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endPar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805020273"/>
                  </a:ext>
                </a:extLst>
              </a:tr>
              <a:tr h="378802">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Quantitative labeling of the ingredients </a:t>
                      </a:r>
                      <a:endParaRPr kumimoji="0" lang="zh-CN" altLang="en-US"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endPar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619493872"/>
                  </a:ext>
                </a:extLst>
              </a:tr>
              <a:tr h="367661">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Net content and specifications</a:t>
                      </a:r>
                      <a:endParaRPr kumimoji="0" lang="zh-CN" altLang="en-US"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46915467"/>
                  </a:ext>
                </a:extLst>
              </a:tr>
              <a:tr h="401084">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Name/address/contact of manufacturer and distributor</a:t>
                      </a:r>
                      <a:endParaRPr kumimoji="0" lang="zh-CN" altLang="en-US"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endPar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318540343"/>
                  </a:ext>
                </a:extLst>
              </a:tr>
              <a:tr h="378802">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Date (production and shelf-life)</a:t>
                      </a:r>
                      <a:endParaRPr kumimoji="0" lang="zh-CN" altLang="en-US"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400" b="0" i="0" u="none" strike="noStrike" cap="none" normalizeH="0" baseline="0">
                          <a:ln>
                            <a:noFill/>
                          </a:ln>
                          <a:solidFill>
                            <a:srgbClr val="0C4398"/>
                          </a:solidFill>
                          <a:effectLst/>
                          <a:latin typeface="Arial" panose="020B0604020202020204" pitchFamily="34" charset="0"/>
                          <a:ea typeface="+mj-ea"/>
                          <a:cs typeface="Arial" panose="020B0604020202020204" pitchFamily="34" charset="0"/>
                        </a:rPr>
                        <a:t>✔</a:t>
                      </a:r>
                      <a:endPar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4213896553"/>
                  </a:ext>
                </a:extLst>
              </a:tr>
              <a:tr h="356519">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Storage conditions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378198771"/>
                  </a:ext>
                </a:extLst>
              </a:tr>
              <a:tr h="367661">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Food production license number </a:t>
                      </a:r>
                      <a:endParaRPr kumimoji="0" lang="zh-CN" altLang="en-US"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endPar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054297470"/>
                  </a:ext>
                </a:extLst>
              </a:tr>
              <a:tr h="356519">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Product standard</a:t>
                      </a:r>
                      <a:endParaRPr kumimoji="0" lang="zh-CN" altLang="en-US"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endPar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987031137"/>
                  </a:ext>
                </a:extLst>
              </a:tr>
              <a:tr h="389942">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Other mandatory labeling information</a:t>
                      </a:r>
                      <a:endParaRPr kumimoji="0" lang="zh-CN" altLang="en-US"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a:t>
                      </a:r>
                      <a:endParaRPr kumimoji="0" lang="zh-CN" altLang="en-US" sz="14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722234762"/>
                  </a:ext>
                </a:extLst>
              </a:tr>
              <a:tr h="545917">
                <a:tc gridSpan="3">
                  <a:txBody>
                    <a:bodyPr/>
                    <a:lstStyle>
                      <a:lvl1pPr>
                        <a:spcBef>
                          <a:spcPct val="20000"/>
                        </a:spcBef>
                        <a:defRPr sz="2800">
                          <a:solidFill>
                            <a:schemeClr val="tx2"/>
                          </a:solidFill>
                          <a:latin typeface="Arial" panose="020B0604020202020204" pitchFamily="34" charset="0"/>
                        </a:defRPr>
                      </a:lvl1pPr>
                      <a:lvl2pPr>
                        <a:spcBef>
                          <a:spcPct val="20000"/>
                        </a:spcBef>
                        <a:defRPr sz="2400">
                          <a:solidFill>
                            <a:schemeClr val="tx2"/>
                          </a:solidFill>
                          <a:latin typeface="Arial" panose="020B0604020202020204" pitchFamily="34" charset="0"/>
                        </a:defRPr>
                      </a:lvl2pPr>
                      <a:lvl3pPr>
                        <a:spcBef>
                          <a:spcPct val="20000"/>
                        </a:spcBef>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rPr>
                        <a:t>*Note: For indirectly offered foods, this information should still be declared in the user guide or contract of the product although not required on the external package</a:t>
                      </a:r>
                      <a:endParaRPr kumimoji="0" lang="zh-CN" altLang="en-US" sz="1200" b="0" i="0" u="none" strike="noStrike" cap="none" normalizeH="0" baseline="0" dirty="0">
                        <a:ln>
                          <a:noFill/>
                        </a:ln>
                        <a:solidFill>
                          <a:srgbClr val="0C4398"/>
                        </a:solidFill>
                        <a:effectLst/>
                        <a:latin typeface="Arial" panose="020B0604020202020204" pitchFamily="34" charset="0"/>
                        <a:ea typeface="+mj-ea"/>
                        <a:cs typeface="Arial" panose="020B060402020202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121909332"/>
                  </a:ext>
                </a:extLst>
              </a:tr>
            </a:tbl>
          </a:graphicData>
        </a:graphic>
      </p:graphicFrame>
      <p:sp>
        <p:nvSpPr>
          <p:cNvPr id="10" name="Rectangle 4"/>
          <p:cNvSpPr>
            <a:spLocks noGrp="1" noChangeArrowheads="1"/>
          </p:cNvSpPr>
          <p:nvPr>
            <p:ph type="title"/>
          </p:nvPr>
        </p:nvSpPr>
        <p:spPr>
          <a:xfrm>
            <a:off x="6978991" y="534762"/>
            <a:ext cx="1903753" cy="425895"/>
          </a:xfrm>
        </p:spPr>
        <p:txBody>
          <a:bodyPr>
            <a:normAutofit/>
          </a:bodyPr>
          <a:lstStyle/>
          <a:p>
            <a:r>
              <a:rPr lang="en-US" altLang="zh-CN" sz="2000" b="1" dirty="0">
                <a:solidFill>
                  <a:srgbClr val="006CB3"/>
                </a:solidFill>
                <a:effectLst>
                  <a:outerShdw blurRad="38100" dist="38100" dir="2700000" algn="tl">
                    <a:srgbClr val="DDDDDD"/>
                  </a:outerShdw>
                </a:effectLst>
                <a:latin typeface="Arial"/>
                <a:cs typeface="Arial"/>
              </a:rPr>
              <a:t>GB 7718-2011</a:t>
            </a:r>
            <a:endParaRPr lang="en-US" sz="2000" b="1" dirty="0">
              <a:solidFill>
                <a:srgbClr val="006CB3"/>
              </a:solidFill>
            </a:endParaRPr>
          </a:p>
        </p:txBody>
      </p:sp>
      <p:sp>
        <p:nvSpPr>
          <p:cNvPr id="6" name="TextBox 5">
            <a:extLst>
              <a:ext uri="{FF2B5EF4-FFF2-40B4-BE49-F238E27FC236}">
                <a16:creationId xmlns:a16="http://schemas.microsoft.com/office/drawing/2014/main" id="{87C92C57-11C3-40EC-BB1B-01BB4A2B44EB}"/>
              </a:ext>
            </a:extLst>
          </p:cNvPr>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spTree>
    <p:extLst>
      <p:ext uri="{BB962C8B-B14F-4D97-AF65-F5344CB8AC3E}">
        <p14:creationId xmlns:p14="http://schemas.microsoft.com/office/powerpoint/2010/main" val="40822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2" y="1235529"/>
            <a:ext cx="8134350" cy="4652105"/>
          </a:xfrm>
        </p:spPr>
        <p:txBody>
          <a:bodyPr>
            <a:normAutofit fontScale="85000" lnSpcReduction="20000"/>
          </a:bodyPr>
          <a:lstStyle/>
          <a:p>
            <a:pPr>
              <a:lnSpc>
                <a:spcPct val="170000"/>
              </a:lnSpc>
            </a:pPr>
            <a:r>
              <a:rPr lang="en-US" b="1" dirty="0">
                <a:solidFill>
                  <a:srgbClr val="006CB3"/>
                </a:solidFill>
              </a:rPr>
              <a:t>List of ingredients:</a:t>
            </a:r>
          </a:p>
          <a:p>
            <a:pPr lvl="1">
              <a:lnSpc>
                <a:spcPct val="120000"/>
              </a:lnSpc>
            </a:pPr>
            <a:r>
              <a:rPr lang="en-US" dirty="0">
                <a:solidFill>
                  <a:srgbClr val="006CB3"/>
                </a:solidFill>
              </a:rPr>
              <a:t>In descending order of their weights</a:t>
            </a:r>
          </a:p>
          <a:p>
            <a:pPr lvl="1">
              <a:lnSpc>
                <a:spcPct val="120000"/>
              </a:lnSpc>
            </a:pPr>
            <a:r>
              <a:rPr lang="en-US" dirty="0">
                <a:solidFill>
                  <a:srgbClr val="006CB3"/>
                </a:solidFill>
              </a:rPr>
              <a:t>Except ingredients comprising less than 2% of the food</a:t>
            </a:r>
          </a:p>
          <a:p>
            <a:pPr>
              <a:lnSpc>
                <a:spcPct val="170000"/>
              </a:lnSpc>
            </a:pPr>
            <a:r>
              <a:rPr lang="en-US" b="1" dirty="0">
                <a:solidFill>
                  <a:srgbClr val="006CB3"/>
                </a:solidFill>
              </a:rPr>
              <a:t>List of food additives</a:t>
            </a:r>
            <a:r>
              <a:rPr lang="en-US" dirty="0">
                <a:solidFill>
                  <a:srgbClr val="006CB3"/>
                </a:solidFill>
              </a:rPr>
              <a:t>:</a:t>
            </a:r>
          </a:p>
          <a:p>
            <a:pPr lvl="1">
              <a:lnSpc>
                <a:spcPct val="120000"/>
              </a:lnSpc>
            </a:pPr>
            <a:r>
              <a:rPr lang="en-US" dirty="0">
                <a:solidFill>
                  <a:srgbClr val="006CB3"/>
                </a:solidFill>
              </a:rPr>
              <a:t>In descending order of their weights</a:t>
            </a:r>
          </a:p>
          <a:p>
            <a:pPr lvl="1">
              <a:lnSpc>
                <a:spcPct val="120000"/>
              </a:lnSpc>
            </a:pPr>
            <a:r>
              <a:rPr lang="en-US" dirty="0">
                <a:solidFill>
                  <a:srgbClr val="006CB3"/>
                </a:solidFill>
              </a:rPr>
              <a:t>Use one of the recommended formats from Annex B</a:t>
            </a:r>
          </a:p>
          <a:p>
            <a:pPr>
              <a:lnSpc>
                <a:spcPct val="120000"/>
              </a:lnSpc>
            </a:pPr>
            <a:r>
              <a:rPr lang="en-US" b="1" dirty="0">
                <a:solidFill>
                  <a:srgbClr val="006CB3"/>
                </a:solidFill>
              </a:rPr>
              <a:t>Must include “water” used when manufacture or processing (except water evaporated and other volatile ingredient)</a:t>
            </a:r>
          </a:p>
          <a:p>
            <a:pPr>
              <a:lnSpc>
                <a:spcPct val="170000"/>
              </a:lnSpc>
            </a:pPr>
            <a:r>
              <a:rPr lang="en-US" b="1" dirty="0">
                <a:solidFill>
                  <a:srgbClr val="006CB3"/>
                </a:solidFill>
              </a:rPr>
              <a:t>Must include the raw materials for the edible packaging</a:t>
            </a:r>
          </a:p>
          <a:p>
            <a:pPr>
              <a:lnSpc>
                <a:spcPct val="170000"/>
              </a:lnSpc>
            </a:pPr>
            <a:r>
              <a:rPr lang="en-US" b="1" dirty="0">
                <a:solidFill>
                  <a:srgbClr val="006CB3"/>
                </a:solidFill>
              </a:rPr>
              <a:t>Certain ingredients have their own labeling format:</a:t>
            </a:r>
          </a:p>
          <a:p>
            <a:pPr lvl="1">
              <a:lnSpc>
                <a:spcPct val="170000"/>
              </a:lnSpc>
            </a:pPr>
            <a:r>
              <a:rPr lang="en-US" dirty="0">
                <a:solidFill>
                  <a:srgbClr val="006CB3"/>
                </a:solidFill>
              </a:rPr>
              <a:t>Vegetable oil or refined vegetable oil, starches, spices and extracts, chewing gum bases, preserved fruits, flavorings</a:t>
            </a:r>
          </a:p>
          <a:p>
            <a:pPr lvl="1"/>
            <a:endParaRPr lang="en-US" dirty="0">
              <a:solidFill>
                <a:srgbClr val="006CB3"/>
              </a:solidFill>
            </a:endParaRPr>
          </a:p>
        </p:txBody>
      </p:sp>
      <p:sp>
        <p:nvSpPr>
          <p:cNvPr id="3" name="Slide Number Placeholder 2"/>
          <p:cNvSpPr>
            <a:spLocks noGrp="1"/>
          </p:cNvSpPr>
          <p:nvPr>
            <p:ph type="sldNum" sz="quarter" idx="12"/>
          </p:nvPr>
        </p:nvSpPr>
        <p:spPr/>
        <p:txBody>
          <a:bodyPr/>
          <a:lstStyle/>
          <a:p>
            <a:pPr defTabSz="685800" fontAlgn="auto">
              <a:spcBef>
                <a:spcPts val="0"/>
              </a:spcBef>
              <a:spcAft>
                <a:spcPts val="0"/>
              </a:spcAft>
            </a:pPr>
            <a:fld id="{0FBB450B-1920-134B-B7F4-E55107B7B5DA}" type="slidenum">
              <a:rPr lang="en-US">
                <a:solidFill>
                  <a:srgbClr val="FFFFFF"/>
                </a:solidFill>
                <a:latin typeface="Calibri"/>
                <a:ea typeface="+mn-ea"/>
              </a:rPr>
              <a:pPr defTabSz="685800" fontAlgn="auto">
                <a:spcBef>
                  <a:spcPts val="0"/>
                </a:spcBef>
                <a:spcAft>
                  <a:spcPts val="0"/>
                </a:spcAft>
              </a:pPr>
              <a:t>12</a:t>
            </a:fld>
            <a:endParaRPr lang="en-US" dirty="0">
              <a:solidFill>
                <a:srgbClr val="FFFFFF"/>
              </a:solidFill>
              <a:latin typeface="Calibri"/>
              <a:ea typeface="+mn-ea"/>
            </a:endParaRPr>
          </a:p>
        </p:txBody>
      </p:sp>
      <p:sp>
        <p:nvSpPr>
          <p:cNvPr id="4" name="Title 3"/>
          <p:cNvSpPr>
            <a:spLocks noGrp="1"/>
          </p:cNvSpPr>
          <p:nvPr>
            <p:ph type="title"/>
          </p:nvPr>
        </p:nvSpPr>
        <p:spPr/>
        <p:txBody>
          <a:bodyPr>
            <a:normAutofit/>
          </a:bodyPr>
          <a:lstStyle/>
          <a:p>
            <a:r>
              <a:rPr lang="en-US" sz="2400" b="1" dirty="0"/>
              <a:t>Ingredient List</a:t>
            </a:r>
          </a:p>
        </p:txBody>
      </p:sp>
      <p:sp>
        <p:nvSpPr>
          <p:cNvPr id="6" name="TextBox 5">
            <a:extLst>
              <a:ext uri="{FF2B5EF4-FFF2-40B4-BE49-F238E27FC236}">
                <a16:creationId xmlns:a16="http://schemas.microsoft.com/office/drawing/2014/main" id="{8B55A50E-2F98-45A7-806D-B851C2555BA6}"/>
              </a:ext>
            </a:extLst>
          </p:cNvPr>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spTree>
    <p:extLst>
      <p:ext uri="{BB962C8B-B14F-4D97-AF65-F5344CB8AC3E}">
        <p14:creationId xmlns:p14="http://schemas.microsoft.com/office/powerpoint/2010/main" val="114236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idx="1"/>
          </p:nvPr>
        </p:nvSpPr>
        <p:spPr>
          <a:xfrm>
            <a:off x="628650" y="1467452"/>
            <a:ext cx="7415893" cy="4291091"/>
          </a:xfrm>
        </p:spPr>
        <p:txBody>
          <a:bodyPr>
            <a:normAutofit fontScale="92500" lnSpcReduction="20000"/>
          </a:bodyPr>
          <a:lstStyle/>
          <a:p>
            <a:pPr marL="341546" indent="-257175">
              <a:lnSpc>
                <a:spcPct val="150000"/>
              </a:lnSpc>
              <a:buSzPct val="80000"/>
            </a:pPr>
            <a:r>
              <a:rPr lang="en-US" altLang="zh-CN" b="1" dirty="0">
                <a:solidFill>
                  <a:srgbClr val="006CB3"/>
                </a:solidFill>
                <a:effectLst>
                  <a:outerShdw blurRad="38100" dist="38100" dir="2700000" algn="tl">
                    <a:srgbClr val="DDDDDD"/>
                  </a:outerShdw>
                </a:effectLst>
                <a:latin typeface="Arial"/>
                <a:cs typeface="Arial"/>
              </a:rPr>
              <a:t>GMOs</a:t>
            </a:r>
          </a:p>
          <a:p>
            <a:pPr marL="684446" lvl="1" indent="-257175">
              <a:lnSpc>
                <a:spcPct val="150000"/>
              </a:lnSpc>
              <a:buSzPct val="80000"/>
            </a:pPr>
            <a:r>
              <a:rPr lang="en-US" altLang="zh-CN" sz="1700" dirty="0">
                <a:solidFill>
                  <a:srgbClr val="006CB3"/>
                </a:solidFill>
                <a:effectLst>
                  <a:outerShdw blurRad="38100" dist="38100" dir="2700000" algn="tl">
                    <a:srgbClr val="DDDDDD"/>
                  </a:outerShdw>
                </a:effectLst>
                <a:latin typeface="Arial"/>
                <a:cs typeface="Arial"/>
              </a:rPr>
              <a:t>Mandatory, according to “Food Safety Law”</a:t>
            </a:r>
            <a:endParaRPr lang="en-US" altLang="zh-CN" sz="1700" dirty="0">
              <a:solidFill>
                <a:srgbClr val="0C4398"/>
              </a:solidFill>
            </a:endParaRPr>
          </a:p>
          <a:p>
            <a:pPr marL="341546" indent="-257175">
              <a:lnSpc>
                <a:spcPct val="150000"/>
              </a:lnSpc>
              <a:buSzPct val="80000"/>
            </a:pPr>
            <a:r>
              <a:rPr lang="en-US" altLang="zh-CN" sz="2000" b="1" dirty="0">
                <a:solidFill>
                  <a:srgbClr val="006CB3"/>
                </a:solidFill>
                <a:effectLst>
                  <a:outerShdw blurRad="38100" dist="38100" dir="2700000" algn="tl">
                    <a:srgbClr val="DDDDDD"/>
                  </a:outerShdw>
                </a:effectLst>
                <a:latin typeface="Arial"/>
                <a:cs typeface="Arial"/>
              </a:rPr>
              <a:t>Irradiated Food</a:t>
            </a:r>
          </a:p>
          <a:p>
            <a:pPr marL="684446" lvl="1" indent="-257175">
              <a:lnSpc>
                <a:spcPct val="150000"/>
              </a:lnSpc>
              <a:buSzPct val="80000"/>
            </a:pPr>
            <a:r>
              <a:rPr lang="en-US" altLang="zh-CN" sz="1700" dirty="0">
                <a:solidFill>
                  <a:srgbClr val="006CB3"/>
                </a:solidFill>
                <a:effectLst>
                  <a:outerShdw blurRad="38100" dist="38100" dir="2700000" algn="tl">
                    <a:srgbClr val="DDDDDD"/>
                  </a:outerShdw>
                </a:effectLst>
                <a:latin typeface="Arial"/>
                <a:cs typeface="Arial"/>
              </a:rPr>
              <a:t>Mandatory for both irradiated food and any irradiated ingredient</a:t>
            </a:r>
          </a:p>
          <a:p>
            <a:pPr marL="341546" indent="-257175">
              <a:lnSpc>
                <a:spcPct val="150000"/>
              </a:lnSpc>
              <a:buSzPct val="80000"/>
            </a:pPr>
            <a:r>
              <a:rPr lang="en-US" altLang="zh-CN" sz="2000" b="1" dirty="0">
                <a:solidFill>
                  <a:srgbClr val="006CB3"/>
                </a:solidFill>
                <a:effectLst>
                  <a:outerShdw blurRad="38100" dist="38100" dir="2700000" algn="tl">
                    <a:srgbClr val="DDDDDD"/>
                  </a:outerShdw>
                </a:effectLst>
                <a:latin typeface="Arial"/>
                <a:cs typeface="Arial"/>
              </a:rPr>
              <a:t>Nutrition Labeling</a:t>
            </a:r>
          </a:p>
          <a:p>
            <a:pPr marL="684446" lvl="1" indent="-257175">
              <a:lnSpc>
                <a:spcPct val="150000"/>
              </a:lnSpc>
              <a:buSzPct val="80000"/>
            </a:pPr>
            <a:r>
              <a:rPr lang="en-US" altLang="zh-CN" sz="1700" dirty="0">
                <a:solidFill>
                  <a:srgbClr val="006CB3"/>
                </a:solidFill>
                <a:effectLst>
                  <a:outerShdw blurRad="38100" dist="38100" dir="2700000" algn="tl">
                    <a:srgbClr val="DDDDDD"/>
                  </a:outerShdw>
                </a:effectLst>
                <a:latin typeface="Arial"/>
                <a:cs typeface="Arial"/>
              </a:rPr>
              <a:t>GB 13432: Foods for Special Dietary Uses, Baby Foods</a:t>
            </a:r>
          </a:p>
          <a:p>
            <a:pPr marL="684446" lvl="1" indent="-257175">
              <a:lnSpc>
                <a:spcPct val="150000"/>
              </a:lnSpc>
              <a:buSzPct val="80000"/>
            </a:pPr>
            <a:r>
              <a:rPr lang="en-US" altLang="zh-CN" sz="1700" dirty="0">
                <a:solidFill>
                  <a:srgbClr val="006CB3"/>
                </a:solidFill>
                <a:effectLst>
                  <a:outerShdw blurRad="38100" dist="38100" dir="2700000" algn="tl">
                    <a:srgbClr val="DDDDDD"/>
                  </a:outerShdw>
                </a:effectLst>
                <a:latin typeface="Arial"/>
                <a:cs typeface="Arial"/>
              </a:rPr>
              <a:t>GB 28050: Other Foods</a:t>
            </a:r>
          </a:p>
          <a:p>
            <a:pPr marL="341546" indent="-257175">
              <a:lnSpc>
                <a:spcPct val="150000"/>
              </a:lnSpc>
              <a:buSzPct val="80000"/>
            </a:pPr>
            <a:r>
              <a:rPr lang="en-US" altLang="zh-CN" sz="2000" b="1" dirty="0">
                <a:solidFill>
                  <a:srgbClr val="006CB3"/>
                </a:solidFill>
                <a:effectLst>
                  <a:outerShdw blurRad="38100" dist="38100" dir="2700000" algn="tl">
                    <a:srgbClr val="DDDDDD"/>
                  </a:outerShdw>
                </a:effectLst>
                <a:latin typeface="Arial"/>
                <a:cs typeface="Arial"/>
              </a:rPr>
              <a:t>Allergen: Voluntary</a:t>
            </a:r>
          </a:p>
          <a:p>
            <a:pPr marL="684446" lvl="1" indent="-257175">
              <a:lnSpc>
                <a:spcPct val="150000"/>
              </a:lnSpc>
              <a:buSzPct val="80000"/>
            </a:pPr>
            <a:r>
              <a:rPr lang="en-US" altLang="zh-CN" sz="1700" dirty="0">
                <a:solidFill>
                  <a:srgbClr val="006CB3"/>
                </a:solidFill>
                <a:effectLst>
                  <a:outerShdw blurRad="38100" dist="38100" dir="2700000" algn="tl">
                    <a:srgbClr val="DDDDDD"/>
                  </a:outerShdw>
                </a:effectLst>
                <a:latin typeface="Arial"/>
                <a:cs typeface="Arial"/>
              </a:rPr>
              <a:t>Gluten-containing grains, crustaceans, fish, eggs, peanut, soybean, dairy (including lactose), nuts</a:t>
            </a:r>
          </a:p>
        </p:txBody>
      </p:sp>
      <p:sp>
        <p:nvSpPr>
          <p:cNvPr id="2" name="Slide Number Placeholder 1"/>
          <p:cNvSpPr>
            <a:spLocks noGrp="1"/>
          </p:cNvSpPr>
          <p:nvPr>
            <p:ph type="sldNum" sz="quarter" idx="12"/>
          </p:nvPr>
        </p:nvSpPr>
        <p:spPr/>
        <p:txBody>
          <a:bodyPr/>
          <a:lstStyle/>
          <a:p>
            <a:pPr defTabSz="685800" fontAlgn="auto">
              <a:spcBef>
                <a:spcPts val="0"/>
              </a:spcBef>
              <a:spcAft>
                <a:spcPts val="0"/>
              </a:spcAft>
            </a:pPr>
            <a:fld id="{55D31229-BE70-401A-9D48-A4918F1CCF8D}" type="slidenum">
              <a:rPr lang="en-US">
                <a:solidFill>
                  <a:srgbClr val="FFFFFF"/>
                </a:solidFill>
                <a:latin typeface="Calibri"/>
                <a:ea typeface="+mn-ea"/>
              </a:rPr>
              <a:pPr defTabSz="685800" fontAlgn="auto">
                <a:spcBef>
                  <a:spcPts val="0"/>
                </a:spcBef>
                <a:spcAft>
                  <a:spcPts val="0"/>
                </a:spcAft>
              </a:pPr>
              <a:t>13</a:t>
            </a:fld>
            <a:endParaRPr lang="en-US" dirty="0">
              <a:solidFill>
                <a:srgbClr val="FFFFFF"/>
              </a:solidFill>
              <a:latin typeface="Calibri"/>
              <a:ea typeface="+mn-ea"/>
            </a:endParaRPr>
          </a:p>
        </p:txBody>
      </p:sp>
      <p:sp>
        <p:nvSpPr>
          <p:cNvPr id="7" name="TextBox 6"/>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sp>
        <p:nvSpPr>
          <p:cNvPr id="8" name="Rectangle 4">
            <a:extLst>
              <a:ext uri="{FF2B5EF4-FFF2-40B4-BE49-F238E27FC236}">
                <a16:creationId xmlns:a16="http://schemas.microsoft.com/office/drawing/2014/main" id="{5E245D1A-9ADB-450C-9F96-E34A3F6883DB}"/>
              </a:ext>
            </a:extLst>
          </p:cNvPr>
          <p:cNvSpPr>
            <a:spLocks noGrp="1" noChangeArrowheads="1"/>
          </p:cNvSpPr>
          <p:nvPr>
            <p:ph type="title"/>
          </p:nvPr>
        </p:nvSpPr>
        <p:spPr>
          <a:xfrm>
            <a:off x="759280" y="473280"/>
            <a:ext cx="5244017" cy="994172"/>
          </a:xfrm>
        </p:spPr>
        <p:txBody>
          <a:bodyPr>
            <a:normAutofit/>
          </a:bodyPr>
          <a:lstStyle/>
          <a:p>
            <a:r>
              <a:rPr lang="en-US" sz="2400" b="1" dirty="0">
                <a:solidFill>
                  <a:srgbClr val="006CB3"/>
                </a:solidFill>
              </a:rPr>
              <a:t>Other Labeling Items</a:t>
            </a:r>
          </a:p>
        </p:txBody>
      </p:sp>
    </p:spTree>
    <p:extLst>
      <p:ext uri="{BB962C8B-B14F-4D97-AF65-F5344CB8AC3E}">
        <p14:creationId xmlns:p14="http://schemas.microsoft.com/office/powerpoint/2010/main" val="209454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idx="1"/>
          </p:nvPr>
        </p:nvSpPr>
        <p:spPr>
          <a:xfrm>
            <a:off x="628651" y="1743076"/>
            <a:ext cx="6858000" cy="3686175"/>
          </a:xfrm>
        </p:spPr>
        <p:txBody>
          <a:bodyPr>
            <a:normAutofit/>
          </a:bodyPr>
          <a:lstStyle/>
          <a:p>
            <a:pPr marL="341546" indent="-257175">
              <a:lnSpc>
                <a:spcPct val="150000"/>
              </a:lnSpc>
              <a:buSzPct val="80000"/>
            </a:pPr>
            <a:r>
              <a:rPr lang="en-US" altLang="zh-CN" sz="2000" dirty="0">
                <a:solidFill>
                  <a:srgbClr val="006CB3"/>
                </a:solidFill>
                <a:effectLst>
                  <a:outerShdw blurRad="38100" dist="38100" dir="2700000" algn="tl">
                    <a:srgbClr val="DDDDDD"/>
                  </a:outerShdw>
                </a:effectLst>
                <a:latin typeface="Arial"/>
                <a:cs typeface="Arial"/>
              </a:rPr>
              <a:t>Art 4.3.1 The following prepackaged foods can be exempted from labeling the shelf life:</a:t>
            </a:r>
          </a:p>
          <a:p>
            <a:pPr marL="684446" lvl="1" indent="-257175">
              <a:lnSpc>
                <a:spcPct val="150000"/>
              </a:lnSpc>
              <a:buSzPct val="80000"/>
            </a:pPr>
            <a:r>
              <a:rPr lang="en-US" altLang="zh-CN" sz="1600" dirty="0">
                <a:solidFill>
                  <a:srgbClr val="006CB3"/>
                </a:solidFill>
                <a:effectLst>
                  <a:outerShdw blurRad="38100" dist="38100" dir="2700000" algn="tl">
                    <a:srgbClr val="DDDDDD"/>
                  </a:outerShdw>
                </a:effectLst>
                <a:latin typeface="Arial"/>
                <a:cs typeface="Arial"/>
              </a:rPr>
              <a:t>Alcoholic beverages where alcohol content is equal to or higher than 10%</a:t>
            </a:r>
          </a:p>
          <a:p>
            <a:pPr marL="684446" lvl="1" indent="-257175">
              <a:lnSpc>
                <a:spcPct val="150000"/>
              </a:lnSpc>
              <a:buSzPct val="80000"/>
            </a:pPr>
            <a:r>
              <a:rPr lang="en-US" altLang="zh-CN" sz="1600" dirty="0">
                <a:solidFill>
                  <a:srgbClr val="006CB3"/>
                </a:solidFill>
                <a:effectLst>
                  <a:outerShdw blurRad="38100" dist="38100" dir="2700000" algn="tl">
                    <a:srgbClr val="DDDDDD"/>
                  </a:outerShdw>
                </a:effectLst>
                <a:latin typeface="Arial"/>
                <a:cs typeface="Arial"/>
              </a:rPr>
              <a:t>Vinegar</a:t>
            </a:r>
          </a:p>
          <a:p>
            <a:pPr marL="684446" lvl="1" indent="-257175">
              <a:lnSpc>
                <a:spcPct val="150000"/>
              </a:lnSpc>
              <a:buSzPct val="80000"/>
            </a:pPr>
            <a:r>
              <a:rPr lang="en-US" altLang="zh-CN" sz="1600" dirty="0">
                <a:solidFill>
                  <a:srgbClr val="006CB3"/>
                </a:solidFill>
                <a:effectLst>
                  <a:outerShdw blurRad="38100" dist="38100" dir="2700000" algn="tl">
                    <a:srgbClr val="DDDDDD"/>
                  </a:outerShdw>
                </a:effectLst>
                <a:latin typeface="Arial"/>
                <a:cs typeface="Arial"/>
              </a:rPr>
              <a:t>Salt</a:t>
            </a:r>
          </a:p>
          <a:p>
            <a:pPr marL="684446" lvl="1" indent="-257175">
              <a:lnSpc>
                <a:spcPct val="150000"/>
              </a:lnSpc>
              <a:buSzPct val="80000"/>
            </a:pPr>
            <a:r>
              <a:rPr lang="en-US" altLang="zh-CN" sz="1600" dirty="0">
                <a:solidFill>
                  <a:srgbClr val="006CB3"/>
                </a:solidFill>
                <a:effectLst>
                  <a:outerShdw blurRad="38100" dist="38100" dir="2700000" algn="tl">
                    <a:srgbClr val="DDDDDD"/>
                  </a:outerShdw>
                </a:effectLst>
                <a:latin typeface="Arial"/>
                <a:cs typeface="Arial"/>
              </a:rPr>
              <a:t>Sugars in solid form</a:t>
            </a:r>
          </a:p>
          <a:p>
            <a:pPr marL="684446" lvl="1" indent="-257175">
              <a:lnSpc>
                <a:spcPct val="150000"/>
              </a:lnSpc>
              <a:buSzPct val="80000"/>
            </a:pPr>
            <a:r>
              <a:rPr lang="en-US" altLang="zh-CN" sz="1600" dirty="0">
                <a:solidFill>
                  <a:srgbClr val="006CB3"/>
                </a:solidFill>
                <a:effectLst>
                  <a:outerShdw blurRad="38100" dist="38100" dir="2700000" algn="tl">
                    <a:srgbClr val="DDDDDD"/>
                  </a:outerShdw>
                </a:effectLst>
                <a:latin typeface="Arial"/>
                <a:cs typeface="Arial"/>
              </a:rPr>
              <a:t>Monosodium Glutamate </a:t>
            </a:r>
          </a:p>
        </p:txBody>
      </p:sp>
      <p:sp>
        <p:nvSpPr>
          <p:cNvPr id="2" name="Slide Number Placeholder 1"/>
          <p:cNvSpPr>
            <a:spLocks noGrp="1"/>
          </p:cNvSpPr>
          <p:nvPr>
            <p:ph type="sldNum" sz="quarter" idx="12"/>
          </p:nvPr>
        </p:nvSpPr>
        <p:spPr/>
        <p:txBody>
          <a:bodyPr/>
          <a:lstStyle/>
          <a:p>
            <a:pPr defTabSz="685800" fontAlgn="auto">
              <a:spcBef>
                <a:spcPts val="0"/>
              </a:spcBef>
              <a:spcAft>
                <a:spcPts val="0"/>
              </a:spcAft>
            </a:pPr>
            <a:fld id="{55D31229-BE70-401A-9D48-A4918F1CCF8D}" type="slidenum">
              <a:rPr lang="en-US">
                <a:solidFill>
                  <a:srgbClr val="FFFFFF"/>
                </a:solidFill>
                <a:latin typeface="Calibri"/>
                <a:ea typeface="+mn-ea"/>
              </a:rPr>
              <a:pPr defTabSz="685800" fontAlgn="auto">
                <a:spcBef>
                  <a:spcPts val="0"/>
                </a:spcBef>
                <a:spcAft>
                  <a:spcPts val="0"/>
                </a:spcAft>
              </a:pPr>
              <a:t>14</a:t>
            </a:fld>
            <a:endParaRPr lang="en-US" dirty="0">
              <a:solidFill>
                <a:srgbClr val="FFFFFF"/>
              </a:solidFill>
              <a:latin typeface="Calibri"/>
              <a:ea typeface="+mn-ea"/>
            </a:endParaRPr>
          </a:p>
        </p:txBody>
      </p:sp>
      <p:sp>
        <p:nvSpPr>
          <p:cNvPr id="19458" name="Rectangle 4"/>
          <p:cNvSpPr>
            <a:spLocks noGrp="1" noChangeArrowheads="1"/>
          </p:cNvSpPr>
          <p:nvPr>
            <p:ph type="title"/>
          </p:nvPr>
        </p:nvSpPr>
        <p:spPr>
          <a:xfrm>
            <a:off x="759280" y="473280"/>
            <a:ext cx="5244017" cy="994172"/>
          </a:xfrm>
        </p:spPr>
        <p:txBody>
          <a:bodyPr>
            <a:normAutofit/>
          </a:bodyPr>
          <a:lstStyle/>
          <a:p>
            <a:r>
              <a:rPr lang="en-US" sz="2400" b="1" dirty="0">
                <a:solidFill>
                  <a:srgbClr val="006CB3"/>
                </a:solidFill>
              </a:rPr>
              <a:t>Other Labeling Items</a:t>
            </a:r>
          </a:p>
        </p:txBody>
      </p:sp>
      <p:sp>
        <p:nvSpPr>
          <p:cNvPr id="7" name="TextBox 6"/>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spTree>
    <p:extLst>
      <p:ext uri="{BB962C8B-B14F-4D97-AF65-F5344CB8AC3E}">
        <p14:creationId xmlns:p14="http://schemas.microsoft.com/office/powerpoint/2010/main" val="1924943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3183" y="1576384"/>
            <a:ext cx="7127420" cy="3536497"/>
          </a:xfrm>
        </p:spPr>
        <p:txBody>
          <a:bodyPr>
            <a:normAutofit/>
          </a:bodyPr>
          <a:lstStyle/>
          <a:p>
            <a:pPr marL="0" indent="0">
              <a:lnSpc>
                <a:spcPct val="150000"/>
              </a:lnSpc>
              <a:buNone/>
            </a:pPr>
            <a:r>
              <a:rPr lang="en-US" sz="2000" b="1" dirty="0">
                <a:solidFill>
                  <a:srgbClr val="006CB3"/>
                </a:solidFill>
              </a:rPr>
              <a:t>Art 4.1.6.3</a:t>
            </a:r>
          </a:p>
          <a:p>
            <a:pPr>
              <a:lnSpc>
                <a:spcPct val="110000"/>
              </a:lnSpc>
            </a:pPr>
            <a:r>
              <a:rPr lang="en-US" sz="2000" dirty="0">
                <a:solidFill>
                  <a:srgbClr val="006CB3"/>
                </a:solidFill>
              </a:rPr>
              <a:t>For imported prepackaged foods, must label country of origin or region of origin (such as Hong Kong, Macau, Taiwan), and name, address and contact of legally registered agent, importer or distributor in China. </a:t>
            </a:r>
          </a:p>
          <a:p>
            <a:pPr>
              <a:lnSpc>
                <a:spcPct val="100000"/>
              </a:lnSpc>
            </a:pPr>
            <a:r>
              <a:rPr lang="en-US" sz="2000" dirty="0">
                <a:solidFill>
                  <a:srgbClr val="006CB3"/>
                </a:solidFill>
              </a:rPr>
              <a:t>The name, address and contact of the manufacturer may not be included in the label.</a:t>
            </a:r>
          </a:p>
        </p:txBody>
      </p:sp>
      <p:sp>
        <p:nvSpPr>
          <p:cNvPr id="3" name="Slide Number Placeholder 2"/>
          <p:cNvSpPr>
            <a:spLocks noGrp="1"/>
          </p:cNvSpPr>
          <p:nvPr>
            <p:ph type="sldNum" sz="quarter" idx="12"/>
          </p:nvPr>
        </p:nvSpPr>
        <p:spPr/>
        <p:txBody>
          <a:bodyPr/>
          <a:lstStyle/>
          <a:p>
            <a:pPr defTabSz="685800" fontAlgn="auto">
              <a:spcBef>
                <a:spcPts val="0"/>
              </a:spcBef>
              <a:spcAft>
                <a:spcPts val="0"/>
              </a:spcAft>
            </a:pPr>
            <a:fld id="{0FBB450B-1920-134B-B7F4-E55107B7B5DA}" type="slidenum">
              <a:rPr lang="en-US">
                <a:solidFill>
                  <a:srgbClr val="FFFFFF"/>
                </a:solidFill>
                <a:latin typeface="Calibri"/>
                <a:ea typeface="+mn-ea"/>
              </a:rPr>
              <a:pPr defTabSz="685800" fontAlgn="auto">
                <a:spcBef>
                  <a:spcPts val="0"/>
                </a:spcBef>
                <a:spcAft>
                  <a:spcPts val="0"/>
                </a:spcAft>
              </a:pPr>
              <a:t>15</a:t>
            </a:fld>
            <a:endParaRPr lang="en-US" dirty="0">
              <a:solidFill>
                <a:srgbClr val="FFFFFF"/>
              </a:solidFill>
              <a:latin typeface="Calibri"/>
              <a:ea typeface="+mn-ea"/>
            </a:endParaRPr>
          </a:p>
        </p:txBody>
      </p:sp>
      <p:sp>
        <p:nvSpPr>
          <p:cNvPr id="4" name="Title 3"/>
          <p:cNvSpPr>
            <a:spLocks noGrp="1"/>
          </p:cNvSpPr>
          <p:nvPr>
            <p:ph type="title"/>
          </p:nvPr>
        </p:nvSpPr>
        <p:spPr>
          <a:xfrm>
            <a:off x="628651" y="266701"/>
            <a:ext cx="7276485" cy="1325563"/>
          </a:xfrm>
        </p:spPr>
        <p:txBody>
          <a:bodyPr>
            <a:normAutofit/>
          </a:bodyPr>
          <a:lstStyle/>
          <a:p>
            <a:r>
              <a:rPr lang="en-US" sz="2400" b="1" dirty="0"/>
              <a:t>Regarding Imported Foods</a:t>
            </a:r>
          </a:p>
        </p:txBody>
      </p:sp>
      <p:sp>
        <p:nvSpPr>
          <p:cNvPr id="6" name="TextBox 5">
            <a:extLst>
              <a:ext uri="{FF2B5EF4-FFF2-40B4-BE49-F238E27FC236}">
                <a16:creationId xmlns:a16="http://schemas.microsoft.com/office/drawing/2014/main" id="{E99D35D7-0CCF-4049-B560-49B2EEB6A4C6}"/>
              </a:ext>
            </a:extLst>
          </p:cNvPr>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spTree>
    <p:extLst>
      <p:ext uri="{BB962C8B-B14F-4D97-AF65-F5344CB8AC3E}">
        <p14:creationId xmlns:p14="http://schemas.microsoft.com/office/powerpoint/2010/main" val="22063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5904" y="1518558"/>
            <a:ext cx="7121978" cy="4213331"/>
          </a:xfrm>
        </p:spPr>
        <p:txBody>
          <a:bodyPr>
            <a:normAutofit/>
          </a:bodyPr>
          <a:lstStyle/>
          <a:p>
            <a:pPr marL="0" indent="0">
              <a:buNone/>
            </a:pPr>
            <a:r>
              <a:rPr lang="en-US" sz="2000" b="1" dirty="0">
                <a:solidFill>
                  <a:srgbClr val="006CB3"/>
                </a:solidFill>
              </a:rPr>
              <a:t>Art 3.8.2</a:t>
            </a:r>
          </a:p>
          <a:p>
            <a:r>
              <a:rPr lang="en-US" sz="1800" dirty="0">
                <a:solidFill>
                  <a:srgbClr val="006CB3"/>
                </a:solidFill>
              </a:rPr>
              <a:t>Foreign characters may be used if simultaneously corresponding to Chinese (except trademark, manufacturer and address of imported foods, name/address and website of overseas distributors)</a:t>
            </a:r>
          </a:p>
          <a:p>
            <a:r>
              <a:rPr lang="en-US" sz="1800" dirty="0">
                <a:solidFill>
                  <a:srgbClr val="006CB3"/>
                </a:solidFill>
              </a:rPr>
              <a:t>Foreign characters shall not be larger than the corresponding Chinese characters (except trademark)</a:t>
            </a:r>
          </a:p>
          <a:p>
            <a:pPr marL="0" indent="0">
              <a:buNone/>
            </a:pPr>
            <a:endParaRPr lang="en-US" sz="1800" dirty="0">
              <a:solidFill>
                <a:srgbClr val="006CB3"/>
              </a:solidFill>
            </a:endParaRPr>
          </a:p>
          <a:p>
            <a:pPr marL="0" indent="0">
              <a:buNone/>
            </a:pPr>
            <a:r>
              <a:rPr lang="en-US" sz="2000" b="1" dirty="0">
                <a:solidFill>
                  <a:srgbClr val="006CB3"/>
                </a:solidFill>
              </a:rPr>
              <a:t>Q&amp;A No.56 How to mark the food labels</a:t>
            </a:r>
            <a:r>
              <a:rPr lang="en-US" sz="1800" b="1" dirty="0">
                <a:solidFill>
                  <a:srgbClr val="006CB3"/>
                </a:solidFill>
              </a:rPr>
              <a:t>?</a:t>
            </a:r>
          </a:p>
          <a:p>
            <a:r>
              <a:rPr lang="en-US" sz="1800" dirty="0">
                <a:solidFill>
                  <a:srgbClr val="006CB3"/>
                </a:solidFill>
              </a:rPr>
              <a:t>Everything found in ingredient list of the original foreign language shall be also included in the corresponding Chinese label</a:t>
            </a:r>
          </a:p>
          <a:p>
            <a:r>
              <a:rPr lang="en-US" sz="1800" dirty="0">
                <a:solidFill>
                  <a:srgbClr val="006CB3"/>
                </a:solidFill>
              </a:rPr>
              <a:t>Exempt from labeling requirements of product standard code and quality grade</a:t>
            </a:r>
            <a:endParaRPr lang="en-US" sz="1800" dirty="0"/>
          </a:p>
        </p:txBody>
      </p:sp>
      <p:sp>
        <p:nvSpPr>
          <p:cNvPr id="3" name="Slide Number Placeholder 2"/>
          <p:cNvSpPr>
            <a:spLocks noGrp="1"/>
          </p:cNvSpPr>
          <p:nvPr>
            <p:ph type="sldNum" sz="quarter" idx="12"/>
          </p:nvPr>
        </p:nvSpPr>
        <p:spPr/>
        <p:txBody>
          <a:bodyPr/>
          <a:lstStyle/>
          <a:p>
            <a:pPr defTabSz="685800" fontAlgn="auto">
              <a:spcBef>
                <a:spcPts val="0"/>
              </a:spcBef>
              <a:spcAft>
                <a:spcPts val="0"/>
              </a:spcAft>
            </a:pPr>
            <a:fld id="{0FBB450B-1920-134B-B7F4-E55107B7B5DA}" type="slidenum">
              <a:rPr lang="en-US">
                <a:solidFill>
                  <a:srgbClr val="FFFFFF"/>
                </a:solidFill>
                <a:latin typeface="Calibri"/>
                <a:ea typeface="+mn-ea"/>
              </a:rPr>
              <a:pPr defTabSz="685800" fontAlgn="auto">
                <a:spcBef>
                  <a:spcPts val="0"/>
                </a:spcBef>
                <a:spcAft>
                  <a:spcPts val="0"/>
                </a:spcAft>
              </a:pPr>
              <a:t>16</a:t>
            </a:fld>
            <a:endParaRPr lang="en-US" dirty="0">
              <a:solidFill>
                <a:srgbClr val="FFFFFF"/>
              </a:solidFill>
              <a:latin typeface="Calibri"/>
              <a:ea typeface="+mn-ea"/>
            </a:endParaRPr>
          </a:p>
        </p:txBody>
      </p:sp>
      <p:sp>
        <p:nvSpPr>
          <p:cNvPr id="4" name="Title 3"/>
          <p:cNvSpPr>
            <a:spLocks noGrp="1"/>
          </p:cNvSpPr>
          <p:nvPr>
            <p:ph type="title"/>
          </p:nvPr>
        </p:nvSpPr>
        <p:spPr>
          <a:xfrm>
            <a:off x="628651" y="250372"/>
            <a:ext cx="7276485" cy="1325563"/>
          </a:xfrm>
        </p:spPr>
        <p:txBody>
          <a:bodyPr>
            <a:normAutofit/>
          </a:bodyPr>
          <a:lstStyle/>
          <a:p>
            <a:r>
              <a:rPr lang="en-US" sz="2400" b="1" dirty="0"/>
              <a:t>Regarding Imported Foods</a:t>
            </a:r>
          </a:p>
        </p:txBody>
      </p:sp>
      <p:sp>
        <p:nvSpPr>
          <p:cNvPr id="6" name="Text Placeholder 5">
            <a:extLst>
              <a:ext uri="{FF2B5EF4-FFF2-40B4-BE49-F238E27FC236}">
                <a16:creationId xmlns:a16="http://schemas.microsoft.com/office/drawing/2014/main" id="{08DCA00B-D608-4784-96F4-FD8375D05A74}"/>
              </a:ext>
            </a:extLst>
          </p:cNvPr>
          <p:cNvSpPr txBox="1">
            <a:spLocks noGrp="1"/>
          </p:cNvSpPr>
          <p:nvPr>
            <p:ph type="body" sz="quarter" idx="4294967295"/>
          </p:nvPr>
        </p:nvSpPr>
        <p:spPr>
          <a:xfrm>
            <a:off x="628651" y="5658361"/>
            <a:ext cx="3082925" cy="216982"/>
          </a:xfrm>
          <a:prstGeom prst="rect">
            <a:avLst/>
          </a:prstGeom>
          <a:noFill/>
        </p:spPr>
        <p:txBody>
          <a:bodyPr wrap="square" rtlCol="0">
            <a:spAutoFit/>
          </a:bodyPr>
          <a:lstStyle/>
          <a:p>
            <a:pPr marL="0" indent="0">
              <a:buNone/>
            </a:pPr>
            <a:r>
              <a:rPr lang="en-US" sz="900" dirty="0">
                <a:solidFill>
                  <a:schemeClr val="bg1"/>
                </a:solidFill>
              </a:rPr>
              <a:t>GMA Webinar </a:t>
            </a:r>
            <a:r>
              <a:rPr lang="mr-IN" sz="900" dirty="0">
                <a:solidFill>
                  <a:schemeClr val="bg1"/>
                </a:solidFill>
              </a:rPr>
              <a:t>–</a:t>
            </a:r>
            <a:r>
              <a:rPr lang="en-US" sz="900" dirty="0">
                <a:solidFill>
                  <a:schemeClr val="bg1"/>
                </a:solidFill>
              </a:rPr>
              <a:t> 17Jan2018</a:t>
            </a:r>
          </a:p>
        </p:txBody>
      </p:sp>
    </p:spTree>
    <p:extLst>
      <p:ext uri="{BB962C8B-B14F-4D97-AF65-F5344CB8AC3E}">
        <p14:creationId xmlns:p14="http://schemas.microsoft.com/office/powerpoint/2010/main" val="854651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1813" y="857250"/>
            <a:ext cx="3081301" cy="4503963"/>
          </a:xfrm>
          <a:prstGeom prst="rect">
            <a:avLst/>
          </a:prstGeom>
        </p:spPr>
      </p:pic>
      <p:sp>
        <p:nvSpPr>
          <p:cNvPr id="19459" name="Rectangle 5"/>
          <p:cNvSpPr>
            <a:spLocks noGrp="1" noChangeArrowheads="1"/>
          </p:cNvSpPr>
          <p:nvPr>
            <p:ph idx="1"/>
          </p:nvPr>
        </p:nvSpPr>
        <p:spPr>
          <a:xfrm>
            <a:off x="628651" y="1975884"/>
            <a:ext cx="5803525" cy="3850685"/>
          </a:xfrm>
        </p:spPr>
        <p:txBody>
          <a:bodyPr>
            <a:normAutofit lnSpcReduction="10000"/>
          </a:bodyPr>
          <a:lstStyle/>
          <a:p>
            <a:pPr marL="341546" indent="-257175">
              <a:lnSpc>
                <a:spcPct val="150000"/>
              </a:lnSpc>
              <a:buSzPct val="80000"/>
            </a:pPr>
            <a:r>
              <a:rPr lang="en-US" altLang="zh-CN" sz="1800" dirty="0">
                <a:solidFill>
                  <a:srgbClr val="006CB3"/>
                </a:solidFill>
                <a:effectLst>
                  <a:outerShdw blurRad="38100" dist="38100" dir="2700000" algn="tl">
                    <a:srgbClr val="DDDDDD"/>
                  </a:outerShdw>
                </a:effectLst>
                <a:latin typeface="Arial"/>
                <a:cs typeface="Arial"/>
              </a:rPr>
              <a:t>Apply to nutrition labeling of prepackaged foods</a:t>
            </a:r>
          </a:p>
          <a:p>
            <a:pPr marL="341546" indent="-257175">
              <a:lnSpc>
                <a:spcPct val="150000"/>
              </a:lnSpc>
              <a:buSzPct val="80000"/>
            </a:pPr>
            <a:r>
              <a:rPr lang="en-US" altLang="zh-CN" sz="1800" dirty="0">
                <a:solidFill>
                  <a:srgbClr val="006CB3"/>
                </a:solidFill>
                <a:effectLst>
                  <a:outerShdw blurRad="38100" dist="38100" dir="2700000" algn="tl">
                    <a:srgbClr val="DDDDDD"/>
                  </a:outerShdw>
                </a:effectLst>
                <a:latin typeface="Arial"/>
                <a:cs typeface="Arial"/>
              </a:rPr>
              <a:t>Does not apply to health foods and prepackaged foods for special dietary uses</a:t>
            </a:r>
          </a:p>
          <a:p>
            <a:pPr marL="341546" indent="-257175">
              <a:lnSpc>
                <a:spcPct val="150000"/>
              </a:lnSpc>
              <a:buSzPct val="80000"/>
            </a:pPr>
            <a:r>
              <a:rPr lang="en-US" altLang="zh-CN" sz="1800" dirty="0">
                <a:solidFill>
                  <a:srgbClr val="006CB3"/>
                </a:solidFill>
                <a:effectLst>
                  <a:outerShdw blurRad="38100" dist="38100" dir="2700000" algn="tl">
                    <a:srgbClr val="DDDDDD"/>
                  </a:outerShdw>
                </a:effectLst>
                <a:latin typeface="Arial"/>
                <a:cs typeface="Arial"/>
              </a:rPr>
              <a:t>As a component of prepackaged foods labeling (GB 7718)</a:t>
            </a:r>
          </a:p>
          <a:p>
            <a:pPr marL="341546" indent="-257175">
              <a:lnSpc>
                <a:spcPct val="150000"/>
              </a:lnSpc>
              <a:buSzPct val="80000"/>
            </a:pPr>
            <a:r>
              <a:rPr lang="en-US" altLang="zh-CN" sz="1800" dirty="0">
                <a:solidFill>
                  <a:srgbClr val="006CB3"/>
                </a:solidFill>
                <a:effectLst>
                  <a:outerShdw blurRad="38100" dist="38100" dir="2700000" algn="tl">
                    <a:srgbClr val="DDDDDD"/>
                  </a:outerShdw>
                </a:effectLst>
                <a:latin typeface="Arial"/>
                <a:cs typeface="Arial"/>
              </a:rPr>
              <a:t>Includes:</a:t>
            </a:r>
          </a:p>
          <a:p>
            <a:pPr marL="684446" lvl="1" indent="-257175">
              <a:lnSpc>
                <a:spcPct val="150000"/>
              </a:lnSpc>
              <a:buSzPct val="80000"/>
            </a:pPr>
            <a:r>
              <a:rPr lang="en-US" altLang="zh-CN" sz="1400" dirty="0">
                <a:solidFill>
                  <a:srgbClr val="006CB3"/>
                </a:solidFill>
                <a:effectLst>
                  <a:outerShdw blurRad="38100" dist="38100" dir="2700000" algn="tl">
                    <a:srgbClr val="DDDDDD"/>
                  </a:outerShdw>
                </a:effectLst>
                <a:latin typeface="Arial"/>
                <a:cs typeface="Arial"/>
              </a:rPr>
              <a:t>Nutrition information panel</a:t>
            </a:r>
          </a:p>
          <a:p>
            <a:pPr marL="684446" lvl="1" indent="-257175">
              <a:lnSpc>
                <a:spcPct val="150000"/>
              </a:lnSpc>
              <a:buSzPct val="80000"/>
            </a:pPr>
            <a:r>
              <a:rPr lang="en-US" altLang="zh-CN" sz="1400" dirty="0">
                <a:solidFill>
                  <a:srgbClr val="006CB3"/>
                </a:solidFill>
                <a:effectLst>
                  <a:outerShdw blurRad="38100" dist="38100" dir="2700000" algn="tl">
                    <a:srgbClr val="DDDDDD"/>
                  </a:outerShdw>
                </a:effectLst>
                <a:latin typeface="Arial"/>
                <a:cs typeface="Arial"/>
              </a:rPr>
              <a:t>Nutrient claims</a:t>
            </a:r>
          </a:p>
          <a:p>
            <a:pPr marL="684446" lvl="1" indent="-257175">
              <a:lnSpc>
                <a:spcPct val="150000"/>
              </a:lnSpc>
              <a:buSzPct val="80000"/>
            </a:pPr>
            <a:r>
              <a:rPr lang="en-US" altLang="zh-CN" sz="1400" dirty="0">
                <a:solidFill>
                  <a:srgbClr val="006CB3"/>
                </a:solidFill>
                <a:effectLst>
                  <a:outerShdw blurRad="38100" dist="38100" dir="2700000" algn="tl">
                    <a:srgbClr val="DDDDDD"/>
                  </a:outerShdw>
                </a:effectLst>
                <a:latin typeface="Arial"/>
                <a:cs typeface="Arial"/>
              </a:rPr>
              <a:t>Nutrient function claims</a:t>
            </a:r>
          </a:p>
        </p:txBody>
      </p:sp>
      <p:sp>
        <p:nvSpPr>
          <p:cNvPr id="2" name="Slide Number Placeholder 1"/>
          <p:cNvSpPr>
            <a:spLocks noGrp="1"/>
          </p:cNvSpPr>
          <p:nvPr>
            <p:ph type="sldNum" sz="quarter" idx="12"/>
          </p:nvPr>
        </p:nvSpPr>
        <p:spPr/>
        <p:txBody>
          <a:bodyPr/>
          <a:lstStyle/>
          <a:p>
            <a:pPr defTabSz="685800" fontAlgn="auto">
              <a:spcBef>
                <a:spcPts val="0"/>
              </a:spcBef>
              <a:spcAft>
                <a:spcPts val="0"/>
              </a:spcAft>
            </a:pPr>
            <a:fld id="{55D31229-BE70-401A-9D48-A4918F1CCF8D}" type="slidenum">
              <a:rPr lang="en-US">
                <a:solidFill>
                  <a:srgbClr val="FFFFFF"/>
                </a:solidFill>
                <a:latin typeface="Calibri"/>
                <a:ea typeface="+mn-ea"/>
              </a:rPr>
              <a:pPr defTabSz="685800" fontAlgn="auto">
                <a:spcBef>
                  <a:spcPts val="0"/>
                </a:spcBef>
                <a:spcAft>
                  <a:spcPts val="0"/>
                </a:spcAft>
              </a:pPr>
              <a:t>17</a:t>
            </a:fld>
            <a:endParaRPr lang="en-US" dirty="0">
              <a:solidFill>
                <a:srgbClr val="FFFFFF"/>
              </a:solidFill>
              <a:latin typeface="Calibri"/>
              <a:ea typeface="+mn-ea"/>
            </a:endParaRPr>
          </a:p>
        </p:txBody>
      </p:sp>
      <p:sp>
        <p:nvSpPr>
          <p:cNvPr id="19458" name="Rectangle 4"/>
          <p:cNvSpPr>
            <a:spLocks noGrp="1" noChangeArrowheads="1"/>
          </p:cNvSpPr>
          <p:nvPr>
            <p:ph type="title"/>
          </p:nvPr>
        </p:nvSpPr>
        <p:spPr>
          <a:xfrm>
            <a:off x="628650" y="660053"/>
            <a:ext cx="5803525" cy="994172"/>
          </a:xfrm>
        </p:spPr>
        <p:txBody>
          <a:bodyPr>
            <a:normAutofit fontScale="90000"/>
          </a:bodyPr>
          <a:lstStyle/>
          <a:p>
            <a:r>
              <a:rPr lang="en-US" altLang="zh-CN" sz="2400" b="1" dirty="0">
                <a:solidFill>
                  <a:srgbClr val="006CB3"/>
                </a:solidFill>
                <a:effectLst>
                  <a:outerShdw blurRad="38100" dist="38100" dir="2700000" algn="tl">
                    <a:srgbClr val="DDDDDD"/>
                  </a:outerShdw>
                </a:effectLst>
                <a:latin typeface="Arial"/>
                <a:cs typeface="Arial"/>
              </a:rPr>
              <a:t>GB 28050-2011: General Rules for Nutrition Labeling of Prepackaged Foods</a:t>
            </a:r>
            <a:endParaRPr lang="en-US" sz="2400" b="1" dirty="0">
              <a:solidFill>
                <a:srgbClr val="006CB3"/>
              </a:solidFill>
            </a:endParaRPr>
          </a:p>
        </p:txBody>
      </p:sp>
      <p:sp>
        <p:nvSpPr>
          <p:cNvPr id="7" name="TextBox 6"/>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spTree>
    <p:extLst>
      <p:ext uri="{BB962C8B-B14F-4D97-AF65-F5344CB8AC3E}">
        <p14:creationId xmlns:p14="http://schemas.microsoft.com/office/powerpoint/2010/main" val="4095551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idx="1"/>
          </p:nvPr>
        </p:nvSpPr>
        <p:spPr>
          <a:xfrm>
            <a:off x="321129" y="1528516"/>
            <a:ext cx="6384471" cy="4420527"/>
          </a:xfrm>
        </p:spPr>
        <p:txBody>
          <a:bodyPr>
            <a:normAutofit fontScale="92500"/>
          </a:bodyPr>
          <a:lstStyle/>
          <a:p>
            <a:pPr marL="84371" indent="0">
              <a:lnSpc>
                <a:spcPct val="150000"/>
              </a:lnSpc>
              <a:buSzPct val="80000"/>
              <a:buNone/>
            </a:pPr>
            <a:r>
              <a:rPr lang="en-US" altLang="zh-CN" sz="2000" b="1" dirty="0">
                <a:solidFill>
                  <a:srgbClr val="006CB3"/>
                </a:solidFill>
                <a:effectLst>
                  <a:outerShdw blurRad="38100" dist="38100" dir="2700000" algn="tl">
                    <a:srgbClr val="DDDDDD"/>
                  </a:outerShdw>
                </a:effectLst>
                <a:latin typeface="Arial"/>
                <a:cs typeface="Arial"/>
              </a:rPr>
              <a:t>Mandatory labeling of:</a:t>
            </a:r>
          </a:p>
          <a:p>
            <a:pPr marL="684446" lvl="1" indent="-257175">
              <a:lnSpc>
                <a:spcPct val="150000"/>
              </a:lnSpc>
              <a:buSzPct val="80000"/>
            </a:pPr>
            <a:r>
              <a:rPr lang="en-US" altLang="zh-CN" sz="1600" dirty="0">
                <a:solidFill>
                  <a:srgbClr val="006CB3"/>
                </a:solidFill>
                <a:effectLst>
                  <a:outerShdw blurRad="38100" dist="38100" dir="2700000" algn="tl">
                    <a:srgbClr val="DDDDDD"/>
                  </a:outerShdw>
                </a:effectLst>
                <a:latin typeface="Arial"/>
                <a:cs typeface="Arial"/>
              </a:rPr>
              <a:t>Content and NRV% of Energy + 4 key nutrients (protein, fat, carbohydrates, sodium)</a:t>
            </a:r>
          </a:p>
          <a:p>
            <a:pPr marL="684446" lvl="1" indent="-257175">
              <a:lnSpc>
                <a:spcPct val="150000"/>
              </a:lnSpc>
              <a:buSzPct val="80000"/>
            </a:pPr>
            <a:r>
              <a:rPr lang="en-US" altLang="zh-CN" sz="1600" dirty="0">
                <a:solidFill>
                  <a:srgbClr val="006CB3"/>
                </a:solidFill>
                <a:effectLst>
                  <a:outerShdw blurRad="38100" dist="38100" dir="2700000" algn="tl">
                    <a:srgbClr val="DDDDDD"/>
                  </a:outerShdw>
                </a:effectLst>
                <a:latin typeface="Arial"/>
                <a:cs typeface="Arial"/>
              </a:rPr>
              <a:t>Content and NRV% of corresponding nutrition component after nutritive fortifier is added</a:t>
            </a:r>
          </a:p>
          <a:p>
            <a:pPr marL="684446" lvl="1" indent="-257175">
              <a:lnSpc>
                <a:spcPct val="150000"/>
              </a:lnSpc>
              <a:buSzPct val="80000"/>
            </a:pPr>
            <a:r>
              <a:rPr lang="en-US" altLang="zh-CN" sz="1600" dirty="0">
                <a:solidFill>
                  <a:srgbClr val="006CB3"/>
                </a:solidFill>
                <a:effectLst>
                  <a:outerShdw blurRad="38100" dist="38100" dir="2700000" algn="tl">
                    <a:srgbClr val="DDDDDD"/>
                  </a:outerShdw>
                </a:effectLst>
                <a:latin typeface="Arial"/>
                <a:cs typeface="Arial"/>
              </a:rPr>
              <a:t>Content of trans fatty acid if hydrogenated/partially-hydrogenated oil is used </a:t>
            </a:r>
          </a:p>
          <a:p>
            <a:pPr marL="684446" lvl="1" indent="-257175">
              <a:lnSpc>
                <a:spcPct val="150000"/>
              </a:lnSpc>
              <a:buSzPct val="80000"/>
            </a:pPr>
            <a:r>
              <a:rPr lang="en-US" altLang="zh-CN" sz="1600" dirty="0">
                <a:solidFill>
                  <a:srgbClr val="006CB3"/>
                </a:solidFill>
                <a:effectLst>
                  <a:outerShdw blurRad="38100" dist="38100" dir="2700000" algn="tl">
                    <a:srgbClr val="DDDDDD"/>
                  </a:outerShdw>
                </a:effectLst>
                <a:latin typeface="Arial"/>
                <a:cs typeface="Arial"/>
              </a:rPr>
              <a:t>Content labeling is required if an NRV has not yet been developed</a:t>
            </a:r>
          </a:p>
          <a:p>
            <a:pPr marL="684446" lvl="1" indent="-257175">
              <a:lnSpc>
                <a:spcPct val="150000"/>
              </a:lnSpc>
              <a:buSzPct val="80000"/>
            </a:pPr>
            <a:r>
              <a:rPr lang="en-US" altLang="zh-CN" sz="1600" dirty="0">
                <a:solidFill>
                  <a:srgbClr val="006CB3"/>
                </a:solidFill>
                <a:effectLst>
                  <a:outerShdw blurRad="38100" dist="38100" dir="2700000" algn="tl">
                    <a:srgbClr val="DDDDDD"/>
                  </a:outerShdw>
                </a:effectLst>
                <a:latin typeface="Arial"/>
                <a:cs typeface="Arial"/>
              </a:rPr>
              <a:t>Content and NRV% of the corresponding nutrition component if a content claim or function claim has been made</a:t>
            </a:r>
          </a:p>
          <a:p>
            <a:pPr marL="341546" indent="-257175">
              <a:lnSpc>
                <a:spcPct val="150000"/>
              </a:lnSpc>
              <a:buSzPct val="80000"/>
            </a:pPr>
            <a:endParaRPr lang="en-US" altLang="zh-CN" sz="1600" dirty="0">
              <a:solidFill>
                <a:srgbClr val="006CB3"/>
              </a:solidFill>
              <a:effectLst>
                <a:outerShdw blurRad="38100" dist="38100" dir="2700000" algn="tl">
                  <a:srgbClr val="DDDDDD"/>
                </a:outerShdw>
              </a:effectLst>
              <a:latin typeface="Arial"/>
              <a:cs typeface="Arial"/>
            </a:endParaRPr>
          </a:p>
        </p:txBody>
      </p:sp>
      <p:sp>
        <p:nvSpPr>
          <p:cNvPr id="2" name="Slide Number Placeholder 1"/>
          <p:cNvSpPr>
            <a:spLocks noGrp="1"/>
          </p:cNvSpPr>
          <p:nvPr>
            <p:ph type="sldNum" sz="quarter" idx="12"/>
          </p:nvPr>
        </p:nvSpPr>
        <p:spPr/>
        <p:txBody>
          <a:bodyPr/>
          <a:lstStyle/>
          <a:p>
            <a:pPr defTabSz="685800" fontAlgn="auto">
              <a:spcBef>
                <a:spcPts val="0"/>
              </a:spcBef>
              <a:spcAft>
                <a:spcPts val="0"/>
              </a:spcAft>
            </a:pPr>
            <a:fld id="{55D31229-BE70-401A-9D48-A4918F1CCF8D}" type="slidenum">
              <a:rPr lang="en-US">
                <a:solidFill>
                  <a:srgbClr val="FFFFFF"/>
                </a:solidFill>
                <a:latin typeface="Calibri"/>
                <a:ea typeface="+mn-ea"/>
              </a:rPr>
              <a:pPr defTabSz="685800" fontAlgn="auto">
                <a:spcBef>
                  <a:spcPts val="0"/>
                </a:spcBef>
                <a:spcAft>
                  <a:spcPts val="0"/>
                </a:spcAft>
              </a:pPr>
              <a:t>18</a:t>
            </a:fld>
            <a:endParaRPr lang="en-US" dirty="0">
              <a:solidFill>
                <a:srgbClr val="FFFFFF"/>
              </a:solidFill>
              <a:latin typeface="Calibri"/>
              <a:ea typeface="+mn-ea"/>
            </a:endParaRPr>
          </a:p>
        </p:txBody>
      </p:sp>
      <p:sp>
        <p:nvSpPr>
          <p:cNvPr id="19458" name="Rectangle 4"/>
          <p:cNvSpPr>
            <a:spLocks noGrp="1" noChangeArrowheads="1"/>
          </p:cNvSpPr>
          <p:nvPr>
            <p:ph type="title"/>
          </p:nvPr>
        </p:nvSpPr>
        <p:spPr>
          <a:xfrm>
            <a:off x="628652" y="534344"/>
            <a:ext cx="5343524" cy="994172"/>
          </a:xfrm>
        </p:spPr>
        <p:txBody>
          <a:bodyPr>
            <a:normAutofit/>
          </a:bodyPr>
          <a:lstStyle/>
          <a:p>
            <a:r>
              <a:rPr lang="en-US" altLang="zh-CN" sz="2400" b="1" dirty="0">
                <a:solidFill>
                  <a:srgbClr val="006CB3"/>
                </a:solidFill>
                <a:effectLst>
                  <a:outerShdw blurRad="38100" dist="38100" dir="2700000" algn="tl">
                    <a:srgbClr val="DDDDDD"/>
                  </a:outerShdw>
                </a:effectLst>
                <a:latin typeface="Arial"/>
                <a:cs typeface="Arial"/>
              </a:rPr>
              <a:t>Nutrition Information Panel</a:t>
            </a:r>
            <a:endParaRPr lang="en-US" sz="2400" b="1" dirty="0">
              <a:solidFill>
                <a:srgbClr val="006CB3"/>
              </a:solidFill>
            </a:endParaRPr>
          </a:p>
        </p:txBody>
      </p:sp>
      <p:sp>
        <p:nvSpPr>
          <p:cNvPr id="7" name="TextBox 6"/>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6248" y="857251"/>
            <a:ext cx="2897752" cy="4235669"/>
          </a:xfrm>
          <a:prstGeom prst="rect">
            <a:avLst/>
          </a:prstGeom>
        </p:spPr>
      </p:pic>
    </p:spTree>
    <p:extLst>
      <p:ext uri="{BB962C8B-B14F-4D97-AF65-F5344CB8AC3E}">
        <p14:creationId xmlns:p14="http://schemas.microsoft.com/office/powerpoint/2010/main" val="3825299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fontAlgn="auto">
              <a:spcBef>
                <a:spcPts val="0"/>
              </a:spcBef>
              <a:spcAft>
                <a:spcPts val="0"/>
              </a:spcAft>
            </a:pPr>
            <a:fld id="{55D31229-BE70-401A-9D48-A4918F1CCF8D}" type="slidenum">
              <a:rPr lang="en-US">
                <a:solidFill>
                  <a:srgbClr val="FFFFFF"/>
                </a:solidFill>
                <a:latin typeface="Calibri"/>
                <a:ea typeface="+mn-ea"/>
              </a:rPr>
              <a:pPr defTabSz="685800" fontAlgn="auto">
                <a:spcBef>
                  <a:spcPts val="0"/>
                </a:spcBef>
                <a:spcAft>
                  <a:spcPts val="0"/>
                </a:spcAft>
              </a:pPr>
              <a:t>19</a:t>
            </a:fld>
            <a:endParaRPr lang="en-US" dirty="0">
              <a:solidFill>
                <a:srgbClr val="FFFFFF"/>
              </a:solidFill>
              <a:latin typeface="Calibri"/>
              <a:ea typeface="+mn-ea"/>
            </a:endParaRPr>
          </a:p>
        </p:txBody>
      </p:sp>
      <p:sp>
        <p:nvSpPr>
          <p:cNvPr id="7" name="TextBox 6"/>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555311"/>
            <a:ext cx="5468473" cy="2170577"/>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7642" y="1386313"/>
            <a:ext cx="4093573" cy="239684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747" y="1701244"/>
            <a:ext cx="4301804" cy="1766978"/>
          </a:xfrm>
          <a:prstGeom prst="rect">
            <a:avLst/>
          </a:prstGeom>
        </p:spPr>
      </p:pic>
      <p:sp>
        <p:nvSpPr>
          <p:cNvPr id="11" name="Rectangle 4"/>
          <p:cNvSpPr txBox="1">
            <a:spLocks noChangeArrowheads="1"/>
          </p:cNvSpPr>
          <p:nvPr/>
        </p:nvSpPr>
        <p:spPr>
          <a:xfrm>
            <a:off x="5408742" y="4099206"/>
            <a:ext cx="2516058" cy="121450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00" b="0" i="0" kern="1200">
                <a:solidFill>
                  <a:schemeClr val="accent2"/>
                </a:solidFill>
                <a:latin typeface="Arial" charset="0"/>
                <a:ea typeface="Arial" charset="0"/>
                <a:cs typeface="Arial" charset="0"/>
              </a:defRPr>
            </a:lvl1pPr>
          </a:lstStyle>
          <a:p>
            <a:pPr fontAlgn="auto">
              <a:spcAft>
                <a:spcPts val="0"/>
              </a:spcAft>
            </a:pPr>
            <a:r>
              <a:rPr lang="en-US" sz="1600" dirty="0">
                <a:solidFill>
                  <a:srgbClr val="006CB3"/>
                </a:solidFill>
              </a:rPr>
              <a:t>One of these six formats shall be selected for nutrition labeling</a:t>
            </a:r>
          </a:p>
        </p:txBody>
      </p:sp>
      <p:sp>
        <p:nvSpPr>
          <p:cNvPr id="12" name="Rectangle 4">
            <a:extLst>
              <a:ext uri="{FF2B5EF4-FFF2-40B4-BE49-F238E27FC236}">
                <a16:creationId xmlns:a16="http://schemas.microsoft.com/office/drawing/2014/main" id="{055F6814-2E26-4013-8E90-1A4305EFA990}"/>
              </a:ext>
            </a:extLst>
          </p:cNvPr>
          <p:cNvSpPr>
            <a:spLocks noGrp="1" noChangeArrowheads="1"/>
          </p:cNvSpPr>
          <p:nvPr>
            <p:ph type="title"/>
          </p:nvPr>
        </p:nvSpPr>
        <p:spPr>
          <a:xfrm>
            <a:off x="441647" y="385028"/>
            <a:ext cx="4554896" cy="1214502"/>
          </a:xfrm>
        </p:spPr>
        <p:txBody>
          <a:bodyPr>
            <a:normAutofit/>
          </a:bodyPr>
          <a:lstStyle/>
          <a:p>
            <a:r>
              <a:rPr lang="en-US" altLang="zh-CN" sz="2400" b="1" dirty="0">
                <a:solidFill>
                  <a:srgbClr val="006CB3"/>
                </a:solidFill>
                <a:effectLst>
                  <a:outerShdw blurRad="38100" dist="38100" dir="2700000" algn="tl">
                    <a:srgbClr val="DDDDDD"/>
                  </a:outerShdw>
                </a:effectLst>
                <a:latin typeface="Arial"/>
                <a:cs typeface="Arial"/>
              </a:rPr>
              <a:t>Six Recommended Formats</a:t>
            </a:r>
            <a:endParaRPr lang="en-US" sz="2400" b="1" dirty="0">
              <a:solidFill>
                <a:srgbClr val="006CB3"/>
              </a:solidFill>
            </a:endParaRPr>
          </a:p>
        </p:txBody>
      </p:sp>
    </p:spTree>
    <p:extLst>
      <p:ext uri="{BB962C8B-B14F-4D97-AF65-F5344CB8AC3E}">
        <p14:creationId xmlns:p14="http://schemas.microsoft.com/office/powerpoint/2010/main" val="231296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48"/>
            <a:ext cx="9144000" cy="68519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fontAlgn="auto">
              <a:spcBef>
                <a:spcPts val="0"/>
              </a:spcBef>
              <a:spcAft>
                <a:spcPts val="0"/>
              </a:spcAft>
            </a:pPr>
            <a:fld id="{55D31229-BE70-401A-9D48-A4918F1CCF8D}" type="slidenum">
              <a:rPr lang="en-US">
                <a:solidFill>
                  <a:srgbClr val="FFFFFF"/>
                </a:solidFill>
                <a:latin typeface="Calibri"/>
                <a:ea typeface="+mn-ea"/>
              </a:rPr>
              <a:pPr defTabSz="685800" fontAlgn="auto">
                <a:spcBef>
                  <a:spcPts val="0"/>
                </a:spcBef>
                <a:spcAft>
                  <a:spcPts val="0"/>
                </a:spcAft>
              </a:pPr>
              <a:t>20</a:t>
            </a:fld>
            <a:endParaRPr lang="en-US" dirty="0">
              <a:solidFill>
                <a:srgbClr val="FFFFFF"/>
              </a:solidFill>
              <a:latin typeface="Calibri"/>
              <a:ea typeface="+mn-ea"/>
            </a:endParaRPr>
          </a:p>
        </p:txBody>
      </p:sp>
      <p:sp>
        <p:nvSpPr>
          <p:cNvPr id="19458" name="Rectangle 4"/>
          <p:cNvSpPr>
            <a:spLocks noGrp="1" noChangeArrowheads="1"/>
          </p:cNvSpPr>
          <p:nvPr>
            <p:ph type="title"/>
          </p:nvPr>
        </p:nvSpPr>
        <p:spPr>
          <a:xfrm>
            <a:off x="441647" y="385028"/>
            <a:ext cx="4554896" cy="1214502"/>
          </a:xfrm>
        </p:spPr>
        <p:txBody>
          <a:bodyPr>
            <a:normAutofit/>
          </a:bodyPr>
          <a:lstStyle/>
          <a:p>
            <a:r>
              <a:rPr lang="en-US" altLang="zh-CN" sz="2400" b="1" dirty="0">
                <a:solidFill>
                  <a:srgbClr val="006CB3"/>
                </a:solidFill>
                <a:effectLst>
                  <a:outerShdw blurRad="38100" dist="38100" dir="2700000" algn="tl">
                    <a:srgbClr val="DDDDDD"/>
                  </a:outerShdw>
                </a:effectLst>
                <a:latin typeface="Arial"/>
                <a:cs typeface="Arial"/>
              </a:rPr>
              <a:t>Six Recommended Formats</a:t>
            </a:r>
            <a:endParaRPr lang="en-US" sz="2400" b="1" dirty="0">
              <a:solidFill>
                <a:srgbClr val="006CB3"/>
              </a:solidFill>
            </a:endParaRPr>
          </a:p>
        </p:txBody>
      </p:sp>
      <p:sp>
        <p:nvSpPr>
          <p:cNvPr id="7" name="TextBox 6"/>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sp>
        <p:nvSpPr>
          <p:cNvPr id="11" name="Rectangle 4"/>
          <p:cNvSpPr txBox="1">
            <a:spLocks noChangeArrowheads="1"/>
          </p:cNvSpPr>
          <p:nvPr/>
        </p:nvSpPr>
        <p:spPr>
          <a:xfrm>
            <a:off x="5947585" y="4418816"/>
            <a:ext cx="2858958" cy="13926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00" b="0" i="0" kern="1200">
                <a:solidFill>
                  <a:schemeClr val="accent2"/>
                </a:solidFill>
                <a:latin typeface="Arial" charset="0"/>
                <a:ea typeface="Arial" charset="0"/>
                <a:cs typeface="Arial" charset="0"/>
              </a:defRPr>
            </a:lvl1pPr>
          </a:lstStyle>
          <a:p>
            <a:pPr fontAlgn="auto">
              <a:spcAft>
                <a:spcPts val="0"/>
              </a:spcAft>
            </a:pPr>
            <a:r>
              <a:rPr lang="en-US" sz="2000" dirty="0">
                <a:solidFill>
                  <a:srgbClr val="006CB3"/>
                </a:solidFill>
              </a:rPr>
              <a:t>One of these six formats shall be selected for nutrition labeling</a:t>
            </a:r>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5631" y="1599530"/>
            <a:ext cx="7872941" cy="2819286"/>
          </a:xfrm>
          <a:prstGeom prst="rect">
            <a:avLst/>
          </a:prstGeom>
        </p:spPr>
      </p:pic>
    </p:spTree>
    <p:extLst>
      <p:ext uri="{BB962C8B-B14F-4D97-AF65-F5344CB8AC3E}">
        <p14:creationId xmlns:p14="http://schemas.microsoft.com/office/powerpoint/2010/main" val="3296544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idx="1"/>
          </p:nvPr>
        </p:nvSpPr>
        <p:spPr>
          <a:xfrm>
            <a:off x="522582" y="1409487"/>
            <a:ext cx="5240927" cy="3514328"/>
          </a:xfrm>
        </p:spPr>
        <p:txBody>
          <a:bodyPr>
            <a:normAutofit/>
          </a:bodyPr>
          <a:lstStyle/>
          <a:p>
            <a:pPr marL="341546" indent="-257175">
              <a:lnSpc>
                <a:spcPct val="150000"/>
              </a:lnSpc>
              <a:buSzPct val="80000"/>
            </a:pPr>
            <a:r>
              <a:rPr lang="en-US" altLang="zh-CN" sz="2400" b="1" dirty="0">
                <a:solidFill>
                  <a:srgbClr val="006CB3"/>
                </a:solidFill>
                <a:effectLst>
                  <a:outerShdw blurRad="38100" dist="38100" dir="2700000" algn="tl">
                    <a:srgbClr val="DDDDDD"/>
                  </a:outerShdw>
                </a:effectLst>
                <a:latin typeface="Arial"/>
                <a:cs typeface="Arial"/>
              </a:rPr>
              <a:t>Other nutrition components</a:t>
            </a:r>
          </a:p>
          <a:p>
            <a:pPr marL="684446" lvl="1" indent="-257175">
              <a:lnSpc>
                <a:spcPct val="150000"/>
              </a:lnSpc>
              <a:buSzPct val="80000"/>
            </a:pPr>
            <a:r>
              <a:rPr lang="es-ES" altLang="zh-CN" sz="1600" dirty="0" err="1">
                <a:solidFill>
                  <a:srgbClr val="006CB3"/>
                </a:solidFill>
                <a:effectLst>
                  <a:outerShdw blurRad="38100" dist="38100" dir="2700000" algn="tl">
                    <a:srgbClr val="DDDDDD"/>
                  </a:outerShdw>
                </a:effectLst>
                <a:latin typeface="Arial"/>
                <a:cs typeface="Arial"/>
              </a:rPr>
              <a:t>Vitamin</a:t>
            </a:r>
            <a:r>
              <a:rPr lang="es-ES" altLang="zh-CN" sz="1600" dirty="0">
                <a:solidFill>
                  <a:srgbClr val="006CB3"/>
                </a:solidFill>
                <a:effectLst>
                  <a:outerShdw blurRad="38100" dist="38100" dir="2700000" algn="tl">
                    <a:srgbClr val="DDDDDD"/>
                  </a:outerShdw>
                </a:effectLst>
                <a:latin typeface="Arial"/>
                <a:cs typeface="Arial"/>
              </a:rPr>
              <a:t> A, </a:t>
            </a:r>
            <a:r>
              <a:rPr lang="es-ES" altLang="zh-CN" sz="1600" dirty="0" err="1">
                <a:solidFill>
                  <a:srgbClr val="006CB3"/>
                </a:solidFill>
                <a:effectLst>
                  <a:outerShdw blurRad="38100" dist="38100" dir="2700000" algn="tl">
                    <a:srgbClr val="DDDDDD"/>
                  </a:outerShdw>
                </a:effectLst>
                <a:latin typeface="Arial"/>
                <a:cs typeface="Arial"/>
              </a:rPr>
              <a:t>Vitamin</a:t>
            </a:r>
            <a:r>
              <a:rPr lang="es-ES" altLang="zh-CN" sz="1600" dirty="0">
                <a:solidFill>
                  <a:srgbClr val="006CB3"/>
                </a:solidFill>
                <a:effectLst>
                  <a:outerShdw blurRad="38100" dist="38100" dir="2700000" algn="tl">
                    <a:srgbClr val="DDDDDD"/>
                  </a:outerShdw>
                </a:effectLst>
                <a:latin typeface="Arial"/>
                <a:cs typeface="Arial"/>
              </a:rPr>
              <a:t> C, </a:t>
            </a:r>
            <a:r>
              <a:rPr lang="es-ES" altLang="zh-CN" sz="1600" dirty="0" err="1">
                <a:solidFill>
                  <a:srgbClr val="006CB3"/>
                </a:solidFill>
                <a:effectLst>
                  <a:outerShdw blurRad="38100" dist="38100" dir="2700000" algn="tl">
                    <a:srgbClr val="DDDDDD"/>
                  </a:outerShdw>
                </a:effectLst>
                <a:latin typeface="Arial"/>
                <a:cs typeface="Arial"/>
              </a:rPr>
              <a:t>Calcium</a:t>
            </a:r>
            <a:r>
              <a:rPr lang="es-ES" altLang="zh-CN" sz="1600" dirty="0">
                <a:solidFill>
                  <a:srgbClr val="006CB3"/>
                </a:solidFill>
                <a:effectLst>
                  <a:outerShdw blurRad="38100" dist="38100" dir="2700000" algn="tl">
                    <a:srgbClr val="DDDDDD"/>
                  </a:outerShdw>
                </a:effectLst>
                <a:latin typeface="Arial"/>
                <a:cs typeface="Arial"/>
              </a:rPr>
              <a:t>, etc. (</a:t>
            </a:r>
            <a:r>
              <a:rPr lang="es-ES" altLang="zh-CN" sz="1600" dirty="0" err="1">
                <a:solidFill>
                  <a:srgbClr val="006CB3"/>
                </a:solidFill>
                <a:effectLst>
                  <a:outerShdw blurRad="38100" dist="38100" dir="2700000" algn="tl">
                    <a:srgbClr val="DDDDDD"/>
                  </a:outerShdw>
                </a:effectLst>
                <a:latin typeface="Arial"/>
                <a:cs typeface="Arial"/>
              </a:rPr>
              <a:t>Table</a:t>
            </a:r>
            <a:r>
              <a:rPr lang="es-ES" altLang="zh-CN" sz="1600" dirty="0">
                <a:solidFill>
                  <a:srgbClr val="006CB3"/>
                </a:solidFill>
                <a:effectLst>
                  <a:outerShdw blurRad="38100" dist="38100" dir="2700000" algn="tl">
                    <a:srgbClr val="DDDDDD"/>
                  </a:outerShdw>
                </a:effectLst>
                <a:latin typeface="Arial"/>
                <a:cs typeface="Arial"/>
              </a:rPr>
              <a:t> 1)</a:t>
            </a:r>
            <a:endParaRPr lang="en-US" altLang="zh-CN" sz="1600" dirty="0">
              <a:solidFill>
                <a:srgbClr val="006CB3"/>
              </a:solidFill>
              <a:effectLst>
                <a:outerShdw blurRad="38100" dist="38100" dir="2700000" algn="tl">
                  <a:srgbClr val="DDDDDD"/>
                </a:outerShdw>
              </a:effectLst>
              <a:latin typeface="Arial"/>
              <a:cs typeface="Arial"/>
            </a:endParaRPr>
          </a:p>
        </p:txBody>
      </p:sp>
      <p:sp>
        <p:nvSpPr>
          <p:cNvPr id="2" name="Slide Number Placeholder 1"/>
          <p:cNvSpPr>
            <a:spLocks noGrp="1"/>
          </p:cNvSpPr>
          <p:nvPr>
            <p:ph type="sldNum" sz="quarter" idx="12"/>
          </p:nvPr>
        </p:nvSpPr>
        <p:spPr/>
        <p:txBody>
          <a:bodyPr/>
          <a:lstStyle/>
          <a:p>
            <a:pPr defTabSz="685800" fontAlgn="auto">
              <a:spcBef>
                <a:spcPts val="0"/>
              </a:spcBef>
              <a:spcAft>
                <a:spcPts val="0"/>
              </a:spcAft>
            </a:pPr>
            <a:fld id="{55D31229-BE70-401A-9D48-A4918F1CCF8D}" type="slidenum">
              <a:rPr lang="en-US">
                <a:solidFill>
                  <a:srgbClr val="FFFFFF"/>
                </a:solidFill>
                <a:latin typeface="Calibri"/>
                <a:ea typeface="+mn-ea"/>
              </a:rPr>
              <a:pPr defTabSz="685800" fontAlgn="auto">
                <a:spcBef>
                  <a:spcPts val="0"/>
                </a:spcBef>
                <a:spcAft>
                  <a:spcPts val="0"/>
                </a:spcAft>
              </a:pPr>
              <a:t>21</a:t>
            </a:fld>
            <a:endParaRPr lang="en-US" dirty="0">
              <a:solidFill>
                <a:srgbClr val="FFFFFF"/>
              </a:solidFill>
              <a:latin typeface="Calibri"/>
              <a:ea typeface="+mn-ea"/>
            </a:endParaRPr>
          </a:p>
        </p:txBody>
      </p:sp>
      <p:sp>
        <p:nvSpPr>
          <p:cNvPr id="7" name="TextBox 6"/>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6515" y="2755106"/>
            <a:ext cx="5839089" cy="2901695"/>
          </a:xfrm>
          <a:prstGeom prst="rect">
            <a:avLst/>
          </a:prstGeom>
        </p:spPr>
      </p:pic>
      <p:sp>
        <p:nvSpPr>
          <p:cNvPr id="9" name="Rectangle 4">
            <a:extLst>
              <a:ext uri="{FF2B5EF4-FFF2-40B4-BE49-F238E27FC236}">
                <a16:creationId xmlns:a16="http://schemas.microsoft.com/office/drawing/2014/main" id="{ED667B21-019A-422F-9143-55FE417A9D08}"/>
              </a:ext>
            </a:extLst>
          </p:cNvPr>
          <p:cNvSpPr>
            <a:spLocks noGrp="1" noChangeArrowheads="1"/>
          </p:cNvSpPr>
          <p:nvPr>
            <p:ph type="title"/>
          </p:nvPr>
        </p:nvSpPr>
        <p:spPr>
          <a:xfrm>
            <a:off x="628652" y="534344"/>
            <a:ext cx="5343524" cy="994172"/>
          </a:xfrm>
        </p:spPr>
        <p:txBody>
          <a:bodyPr>
            <a:normAutofit/>
          </a:bodyPr>
          <a:lstStyle/>
          <a:p>
            <a:r>
              <a:rPr lang="en-US" altLang="zh-CN" sz="2400" b="1" dirty="0">
                <a:solidFill>
                  <a:srgbClr val="006CB3"/>
                </a:solidFill>
                <a:effectLst>
                  <a:outerShdw blurRad="38100" dist="38100" dir="2700000" algn="tl">
                    <a:srgbClr val="DDDDDD"/>
                  </a:outerShdw>
                </a:effectLst>
                <a:latin typeface="Arial"/>
                <a:cs typeface="Arial"/>
              </a:rPr>
              <a:t>Optional Labeling Items</a:t>
            </a:r>
            <a:endParaRPr lang="en-US" sz="2400" b="1" dirty="0">
              <a:solidFill>
                <a:srgbClr val="006CB3"/>
              </a:solidFill>
            </a:endParaRPr>
          </a:p>
        </p:txBody>
      </p:sp>
    </p:spTree>
    <p:extLst>
      <p:ext uri="{BB962C8B-B14F-4D97-AF65-F5344CB8AC3E}">
        <p14:creationId xmlns:p14="http://schemas.microsoft.com/office/powerpoint/2010/main" val="727860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idx="1"/>
          </p:nvPr>
        </p:nvSpPr>
        <p:spPr>
          <a:xfrm>
            <a:off x="628650" y="1368214"/>
            <a:ext cx="6125936" cy="3969599"/>
          </a:xfrm>
        </p:spPr>
        <p:txBody>
          <a:bodyPr>
            <a:normAutofit/>
          </a:bodyPr>
          <a:lstStyle/>
          <a:p>
            <a:pPr marL="341546" indent="-257175">
              <a:lnSpc>
                <a:spcPct val="150000"/>
              </a:lnSpc>
              <a:buSzPct val="80000"/>
            </a:pPr>
            <a:r>
              <a:rPr lang="en-US" altLang="zh-CN" sz="2400" b="1" dirty="0">
                <a:solidFill>
                  <a:srgbClr val="006CB3"/>
                </a:solidFill>
                <a:effectLst>
                  <a:outerShdw blurRad="38100" dist="38100" dir="2700000" algn="tl">
                    <a:srgbClr val="DDDDDD"/>
                  </a:outerShdw>
                </a:effectLst>
                <a:latin typeface="Arial"/>
                <a:cs typeface="Arial"/>
              </a:rPr>
              <a:t>Other nutrition components</a:t>
            </a:r>
          </a:p>
          <a:p>
            <a:pPr marL="684446" lvl="1" indent="-257175">
              <a:lnSpc>
                <a:spcPct val="150000"/>
              </a:lnSpc>
              <a:buSzPct val="80000"/>
            </a:pPr>
            <a:r>
              <a:rPr lang="es-ES" altLang="zh-CN" sz="1600" dirty="0" err="1">
                <a:solidFill>
                  <a:srgbClr val="006CB3"/>
                </a:solidFill>
                <a:effectLst>
                  <a:outerShdw blurRad="38100" dist="38100" dir="2700000" algn="tl">
                    <a:srgbClr val="DDDDDD"/>
                  </a:outerShdw>
                </a:effectLst>
                <a:latin typeface="Arial"/>
                <a:cs typeface="Arial"/>
              </a:rPr>
              <a:t>Vitamin</a:t>
            </a:r>
            <a:r>
              <a:rPr lang="es-ES" altLang="zh-CN" sz="1600" dirty="0">
                <a:solidFill>
                  <a:srgbClr val="006CB3"/>
                </a:solidFill>
                <a:effectLst>
                  <a:outerShdw blurRad="38100" dist="38100" dir="2700000" algn="tl">
                    <a:srgbClr val="DDDDDD"/>
                  </a:outerShdw>
                </a:effectLst>
                <a:latin typeface="Arial"/>
                <a:cs typeface="Arial"/>
              </a:rPr>
              <a:t> A, </a:t>
            </a:r>
            <a:r>
              <a:rPr lang="es-ES" altLang="zh-CN" sz="1600" dirty="0" err="1">
                <a:solidFill>
                  <a:srgbClr val="006CB3"/>
                </a:solidFill>
                <a:effectLst>
                  <a:outerShdw blurRad="38100" dist="38100" dir="2700000" algn="tl">
                    <a:srgbClr val="DDDDDD"/>
                  </a:outerShdw>
                </a:effectLst>
                <a:latin typeface="Arial"/>
                <a:cs typeface="Arial"/>
              </a:rPr>
              <a:t>Vitamin</a:t>
            </a:r>
            <a:r>
              <a:rPr lang="es-ES" altLang="zh-CN" sz="1600" dirty="0">
                <a:solidFill>
                  <a:srgbClr val="006CB3"/>
                </a:solidFill>
                <a:effectLst>
                  <a:outerShdw blurRad="38100" dist="38100" dir="2700000" algn="tl">
                    <a:srgbClr val="DDDDDD"/>
                  </a:outerShdw>
                </a:effectLst>
                <a:latin typeface="Arial"/>
                <a:cs typeface="Arial"/>
              </a:rPr>
              <a:t> C, </a:t>
            </a:r>
            <a:r>
              <a:rPr lang="es-ES" altLang="zh-CN" sz="1600" dirty="0" err="1">
                <a:solidFill>
                  <a:srgbClr val="006CB3"/>
                </a:solidFill>
                <a:effectLst>
                  <a:outerShdw blurRad="38100" dist="38100" dir="2700000" algn="tl">
                    <a:srgbClr val="DDDDDD"/>
                  </a:outerShdw>
                </a:effectLst>
                <a:latin typeface="Arial"/>
                <a:cs typeface="Arial"/>
              </a:rPr>
              <a:t>Calcium</a:t>
            </a:r>
            <a:r>
              <a:rPr lang="es-ES" altLang="zh-CN" sz="1600" dirty="0">
                <a:solidFill>
                  <a:srgbClr val="006CB3"/>
                </a:solidFill>
                <a:effectLst>
                  <a:outerShdw blurRad="38100" dist="38100" dir="2700000" algn="tl">
                    <a:srgbClr val="DDDDDD"/>
                  </a:outerShdw>
                </a:effectLst>
                <a:latin typeface="Arial"/>
                <a:cs typeface="Arial"/>
              </a:rPr>
              <a:t>, etc. (</a:t>
            </a:r>
            <a:r>
              <a:rPr lang="es-ES" altLang="zh-CN" sz="1600" dirty="0" err="1">
                <a:solidFill>
                  <a:srgbClr val="006CB3"/>
                </a:solidFill>
                <a:effectLst>
                  <a:outerShdw blurRad="38100" dist="38100" dir="2700000" algn="tl">
                    <a:srgbClr val="DDDDDD"/>
                  </a:outerShdw>
                </a:effectLst>
                <a:latin typeface="Arial"/>
                <a:cs typeface="Arial"/>
              </a:rPr>
              <a:t>Table</a:t>
            </a:r>
            <a:r>
              <a:rPr lang="es-ES" altLang="zh-CN" sz="1600" dirty="0">
                <a:solidFill>
                  <a:srgbClr val="006CB3"/>
                </a:solidFill>
                <a:effectLst>
                  <a:outerShdw blurRad="38100" dist="38100" dir="2700000" algn="tl">
                    <a:srgbClr val="DDDDDD"/>
                  </a:outerShdw>
                </a:effectLst>
                <a:latin typeface="Arial"/>
                <a:cs typeface="Arial"/>
              </a:rPr>
              <a:t> 1)</a:t>
            </a:r>
          </a:p>
          <a:p>
            <a:pPr marL="341546" indent="-257175">
              <a:lnSpc>
                <a:spcPct val="150000"/>
              </a:lnSpc>
              <a:buSzPct val="80000"/>
            </a:pPr>
            <a:r>
              <a:rPr lang="en-US" altLang="zh-CN" sz="1800" b="1" dirty="0">
                <a:solidFill>
                  <a:srgbClr val="006CB3"/>
                </a:solidFill>
                <a:effectLst>
                  <a:outerShdw blurRad="38100" dist="38100" dir="2700000" algn="tl">
                    <a:srgbClr val="DDDDDD"/>
                  </a:outerShdw>
                </a:effectLst>
                <a:latin typeface="Arial"/>
                <a:cs typeface="Arial"/>
              </a:rPr>
              <a:t>Claims – if a nutrition component:</a:t>
            </a:r>
          </a:p>
          <a:p>
            <a:pPr marL="684446" lvl="1" indent="-257175">
              <a:lnSpc>
                <a:spcPct val="150000"/>
              </a:lnSpc>
              <a:buSzPct val="80000"/>
            </a:pPr>
            <a:r>
              <a:rPr lang="en-US" altLang="zh-CN" sz="1600" dirty="0">
                <a:solidFill>
                  <a:srgbClr val="006CB3"/>
                </a:solidFill>
                <a:effectLst>
                  <a:outerShdw blurRad="38100" dist="38100" dir="2700000" algn="tl">
                    <a:srgbClr val="DDDDDD"/>
                  </a:outerShdw>
                </a:effectLst>
                <a:latin typeface="Arial"/>
                <a:cs typeface="Arial"/>
              </a:rPr>
              <a:t>Meets content requirements and restrictive conditions in Table C.1 </a:t>
            </a:r>
            <a:r>
              <a:rPr lang="en-US" altLang="zh-CN" sz="1600" dirty="0">
                <a:solidFill>
                  <a:srgbClr val="FF0000"/>
                </a:solidFill>
                <a:effectLst>
                  <a:outerShdw blurRad="38100" dist="38100" dir="2700000" algn="tl">
                    <a:srgbClr val="DDDDDD"/>
                  </a:outerShdw>
                </a:effectLst>
                <a:latin typeface="Arial"/>
                <a:cs typeface="Arial"/>
                <a:sym typeface="Wingdings" panose="05000000000000000000" pitchFamily="2" charset="2"/>
              </a:rPr>
              <a:t>  Nutrition Content Claim</a:t>
            </a:r>
          </a:p>
          <a:p>
            <a:pPr marL="427271" lvl="1" indent="0">
              <a:lnSpc>
                <a:spcPct val="150000"/>
              </a:lnSpc>
              <a:buSzPct val="80000"/>
              <a:buNone/>
            </a:pPr>
            <a:r>
              <a:rPr lang="en-US" altLang="zh-CN" sz="1600" dirty="0">
                <a:solidFill>
                  <a:srgbClr val="FF0000"/>
                </a:solidFill>
                <a:effectLst>
                  <a:outerShdw blurRad="38100" dist="38100" dir="2700000" algn="tl">
                    <a:srgbClr val="DDDDDD"/>
                  </a:outerShdw>
                </a:effectLst>
                <a:latin typeface="Arial"/>
                <a:cs typeface="Arial"/>
                <a:sym typeface="Wingdings" panose="05000000000000000000" pitchFamily="2" charset="2"/>
              </a:rPr>
              <a:t>No xxx, Low xxx, High xxx, Source of xxx, etc.</a:t>
            </a:r>
            <a:endParaRPr lang="en-US" altLang="zh-CN" sz="1600" dirty="0">
              <a:solidFill>
                <a:srgbClr val="FF0000"/>
              </a:solidFill>
              <a:effectLst>
                <a:outerShdw blurRad="38100" dist="38100" dir="2700000" algn="tl">
                  <a:srgbClr val="DDDDDD"/>
                </a:outerShdw>
              </a:effectLst>
              <a:latin typeface="Arial"/>
              <a:cs typeface="Arial"/>
            </a:endParaRPr>
          </a:p>
        </p:txBody>
      </p:sp>
      <p:sp>
        <p:nvSpPr>
          <p:cNvPr id="2" name="Slide Number Placeholder 1"/>
          <p:cNvSpPr>
            <a:spLocks noGrp="1"/>
          </p:cNvSpPr>
          <p:nvPr>
            <p:ph type="sldNum" sz="quarter" idx="12"/>
          </p:nvPr>
        </p:nvSpPr>
        <p:spPr/>
        <p:txBody>
          <a:bodyPr/>
          <a:lstStyle/>
          <a:p>
            <a:pPr defTabSz="685800" fontAlgn="auto">
              <a:spcBef>
                <a:spcPts val="0"/>
              </a:spcBef>
              <a:spcAft>
                <a:spcPts val="0"/>
              </a:spcAft>
            </a:pPr>
            <a:fld id="{55D31229-BE70-401A-9D48-A4918F1CCF8D}" type="slidenum">
              <a:rPr lang="en-US">
                <a:solidFill>
                  <a:srgbClr val="FFFFFF"/>
                </a:solidFill>
                <a:latin typeface="Calibri"/>
                <a:ea typeface="+mn-ea"/>
              </a:rPr>
              <a:pPr defTabSz="685800" fontAlgn="auto">
                <a:spcBef>
                  <a:spcPts val="0"/>
                </a:spcBef>
                <a:spcAft>
                  <a:spcPts val="0"/>
                </a:spcAft>
              </a:pPr>
              <a:t>22</a:t>
            </a:fld>
            <a:endParaRPr lang="en-US" dirty="0">
              <a:solidFill>
                <a:srgbClr val="FFFFFF"/>
              </a:solidFill>
              <a:latin typeface="Calibri"/>
              <a:ea typeface="+mn-ea"/>
            </a:endParaRPr>
          </a:p>
        </p:txBody>
      </p:sp>
      <p:sp>
        <p:nvSpPr>
          <p:cNvPr id="7" name="TextBox 6"/>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9703" y="4369571"/>
            <a:ext cx="6863292" cy="1452233"/>
          </a:xfrm>
          <a:prstGeom prst="rect">
            <a:avLst/>
          </a:prstGeom>
        </p:spPr>
      </p:pic>
      <p:sp>
        <p:nvSpPr>
          <p:cNvPr id="9" name="Rectangle 4">
            <a:extLst>
              <a:ext uri="{FF2B5EF4-FFF2-40B4-BE49-F238E27FC236}">
                <a16:creationId xmlns:a16="http://schemas.microsoft.com/office/drawing/2014/main" id="{1D87EE6C-996D-48B9-8B4A-AFFD3B155864}"/>
              </a:ext>
            </a:extLst>
          </p:cNvPr>
          <p:cNvSpPr>
            <a:spLocks noGrp="1" noChangeArrowheads="1"/>
          </p:cNvSpPr>
          <p:nvPr>
            <p:ph type="title"/>
          </p:nvPr>
        </p:nvSpPr>
        <p:spPr>
          <a:xfrm>
            <a:off x="628652" y="534344"/>
            <a:ext cx="5343524" cy="994172"/>
          </a:xfrm>
        </p:spPr>
        <p:txBody>
          <a:bodyPr>
            <a:normAutofit/>
          </a:bodyPr>
          <a:lstStyle/>
          <a:p>
            <a:r>
              <a:rPr lang="en-US" altLang="zh-CN" sz="2400" b="1" dirty="0">
                <a:solidFill>
                  <a:srgbClr val="006CB3"/>
                </a:solidFill>
                <a:effectLst>
                  <a:outerShdw blurRad="38100" dist="38100" dir="2700000" algn="tl">
                    <a:srgbClr val="DDDDDD"/>
                  </a:outerShdw>
                </a:effectLst>
                <a:latin typeface="Arial"/>
                <a:cs typeface="Arial"/>
              </a:rPr>
              <a:t>Optional Labeling Items</a:t>
            </a:r>
            <a:endParaRPr lang="en-US" sz="2400" b="1" dirty="0">
              <a:solidFill>
                <a:srgbClr val="006CB3"/>
              </a:solidFill>
            </a:endParaRPr>
          </a:p>
        </p:txBody>
      </p:sp>
    </p:spTree>
    <p:extLst>
      <p:ext uri="{BB962C8B-B14F-4D97-AF65-F5344CB8AC3E}">
        <p14:creationId xmlns:p14="http://schemas.microsoft.com/office/powerpoint/2010/main" val="3732108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idx="1"/>
          </p:nvPr>
        </p:nvSpPr>
        <p:spPr>
          <a:xfrm>
            <a:off x="628650" y="1137557"/>
            <a:ext cx="6370864" cy="4200256"/>
          </a:xfrm>
        </p:spPr>
        <p:txBody>
          <a:bodyPr>
            <a:normAutofit/>
          </a:bodyPr>
          <a:lstStyle/>
          <a:p>
            <a:pPr marL="370121" indent="-285750">
              <a:lnSpc>
                <a:spcPct val="150000"/>
              </a:lnSpc>
              <a:buSzPct val="80000"/>
            </a:pPr>
            <a:r>
              <a:rPr lang="en-US" altLang="zh-CN" sz="2400" b="1" dirty="0">
                <a:solidFill>
                  <a:srgbClr val="006CB3"/>
                </a:solidFill>
                <a:effectLst>
                  <a:outerShdw blurRad="38100" dist="38100" dir="2700000" algn="tl">
                    <a:srgbClr val="DDDDDD"/>
                  </a:outerShdw>
                </a:effectLst>
                <a:latin typeface="Arial"/>
                <a:cs typeface="Arial"/>
              </a:rPr>
              <a:t>Claims – if a nutrition component:</a:t>
            </a:r>
          </a:p>
          <a:p>
            <a:pPr marL="684446" lvl="1" indent="-257175">
              <a:lnSpc>
                <a:spcPct val="150000"/>
              </a:lnSpc>
              <a:spcBef>
                <a:spcPts val="0"/>
              </a:spcBef>
              <a:buSzPct val="80000"/>
            </a:pPr>
            <a:r>
              <a:rPr lang="en-US" altLang="zh-CN" sz="2000" dirty="0">
                <a:solidFill>
                  <a:srgbClr val="006CB3"/>
                </a:solidFill>
                <a:effectLst>
                  <a:outerShdw blurRad="38100" dist="38100" dir="2700000" algn="tl">
                    <a:srgbClr val="DDDDDD"/>
                  </a:outerShdw>
                </a:effectLst>
                <a:latin typeface="Arial"/>
                <a:cs typeface="Arial"/>
              </a:rPr>
              <a:t>Meets content requirements and restrictive conditions in Table C.3 </a:t>
            </a:r>
            <a:r>
              <a:rPr lang="en-US" altLang="zh-CN" sz="2000" dirty="0">
                <a:solidFill>
                  <a:srgbClr val="FF0000"/>
                </a:solidFill>
                <a:effectLst>
                  <a:outerShdw blurRad="38100" dist="38100" dir="2700000" algn="tl">
                    <a:srgbClr val="DDDDDD"/>
                  </a:outerShdw>
                </a:effectLst>
                <a:latin typeface="Arial"/>
                <a:cs typeface="Arial"/>
                <a:sym typeface="Wingdings" panose="05000000000000000000" pitchFamily="2" charset="2"/>
              </a:rPr>
              <a:t>  Nutrition Comparative Claim</a:t>
            </a:r>
          </a:p>
          <a:p>
            <a:pPr marL="427271" lvl="1" indent="0">
              <a:lnSpc>
                <a:spcPct val="150000"/>
              </a:lnSpc>
              <a:buSzPct val="80000"/>
              <a:buNone/>
            </a:pPr>
            <a:r>
              <a:rPr lang="en-US" altLang="zh-CN" sz="2000" dirty="0">
                <a:solidFill>
                  <a:srgbClr val="FF0000"/>
                </a:solidFill>
                <a:effectLst>
                  <a:outerShdw blurRad="38100" dist="38100" dir="2700000" algn="tl">
                    <a:srgbClr val="DDDDDD"/>
                  </a:outerShdw>
                </a:effectLst>
                <a:latin typeface="Arial"/>
                <a:cs typeface="Arial"/>
                <a:sym typeface="Wingdings" panose="05000000000000000000" pitchFamily="2" charset="2"/>
              </a:rPr>
              <a:t>Referenced food should be </a:t>
            </a:r>
          </a:p>
          <a:p>
            <a:pPr marL="941621" lvl="2">
              <a:lnSpc>
                <a:spcPct val="150000"/>
              </a:lnSpc>
              <a:spcBef>
                <a:spcPts val="0"/>
              </a:spcBef>
              <a:buSzPct val="80000"/>
              <a:buFont typeface="Wingdings" panose="05000000000000000000" pitchFamily="2" charset="2"/>
              <a:buChar char="Ø"/>
            </a:pPr>
            <a:r>
              <a:rPr lang="en-US" altLang="zh-CN" sz="1600" dirty="0">
                <a:solidFill>
                  <a:srgbClr val="FF0000"/>
                </a:solidFill>
                <a:effectLst>
                  <a:outerShdw blurRad="38100" dist="38100" dir="2700000" algn="tl">
                    <a:srgbClr val="DDDDDD"/>
                  </a:outerShdw>
                </a:effectLst>
                <a:latin typeface="Arial"/>
                <a:cs typeface="Arial"/>
                <a:sym typeface="Wingdings" panose="05000000000000000000" pitchFamily="2" charset="2"/>
              </a:rPr>
              <a:t>A food of the same type and </a:t>
            </a:r>
          </a:p>
          <a:p>
            <a:pPr marL="941621" lvl="2">
              <a:lnSpc>
                <a:spcPct val="150000"/>
              </a:lnSpc>
              <a:spcBef>
                <a:spcPts val="0"/>
              </a:spcBef>
              <a:buSzPct val="80000"/>
              <a:buFont typeface="Wingdings" panose="05000000000000000000" pitchFamily="2" charset="2"/>
              <a:buChar char="Ø"/>
            </a:pPr>
            <a:r>
              <a:rPr lang="en-US" altLang="zh-CN" sz="1600" dirty="0">
                <a:solidFill>
                  <a:srgbClr val="FF0000"/>
                </a:solidFill>
                <a:effectLst>
                  <a:outerShdw blurRad="38100" dist="38100" dir="2700000" algn="tl">
                    <a:srgbClr val="DDDDDD"/>
                  </a:outerShdw>
                </a:effectLst>
                <a:latin typeface="Arial"/>
                <a:cs typeface="Arial"/>
                <a:sym typeface="Wingdings" panose="05000000000000000000" pitchFamily="2" charset="2"/>
              </a:rPr>
              <a:t>Familiar to consumers</a:t>
            </a:r>
            <a:r>
              <a:rPr lang="en-US" altLang="zh-CN" sz="1400" dirty="0">
                <a:solidFill>
                  <a:srgbClr val="FF0000"/>
                </a:solidFill>
                <a:effectLst>
                  <a:outerShdw blurRad="38100" dist="38100" dir="2700000" algn="tl">
                    <a:srgbClr val="DDDDDD"/>
                  </a:outerShdw>
                </a:effectLst>
                <a:latin typeface="Arial"/>
                <a:cs typeface="Arial"/>
                <a:sym typeface="Wingdings" panose="05000000000000000000" pitchFamily="2" charset="2"/>
              </a:rPr>
              <a:t>.</a:t>
            </a:r>
            <a:endParaRPr lang="en-US" altLang="zh-CN" sz="1400" dirty="0">
              <a:solidFill>
                <a:srgbClr val="FF0000"/>
              </a:solidFill>
              <a:effectLst>
                <a:outerShdw blurRad="38100" dist="38100" dir="2700000" algn="tl">
                  <a:srgbClr val="DDDDDD"/>
                </a:outerShdw>
              </a:effectLst>
              <a:latin typeface="Arial"/>
              <a:cs typeface="Arial"/>
            </a:endParaRPr>
          </a:p>
        </p:txBody>
      </p:sp>
      <p:sp>
        <p:nvSpPr>
          <p:cNvPr id="2" name="Slide Number Placeholder 1"/>
          <p:cNvSpPr>
            <a:spLocks noGrp="1"/>
          </p:cNvSpPr>
          <p:nvPr>
            <p:ph type="sldNum" sz="quarter" idx="12"/>
          </p:nvPr>
        </p:nvSpPr>
        <p:spPr/>
        <p:txBody>
          <a:bodyPr/>
          <a:lstStyle/>
          <a:p>
            <a:pPr defTabSz="685800" fontAlgn="auto">
              <a:spcBef>
                <a:spcPts val="0"/>
              </a:spcBef>
              <a:spcAft>
                <a:spcPts val="0"/>
              </a:spcAft>
            </a:pPr>
            <a:fld id="{55D31229-BE70-401A-9D48-A4918F1CCF8D}" type="slidenum">
              <a:rPr lang="en-US">
                <a:solidFill>
                  <a:srgbClr val="FFFFFF"/>
                </a:solidFill>
                <a:latin typeface="Calibri"/>
                <a:ea typeface="+mn-ea"/>
              </a:rPr>
              <a:pPr defTabSz="685800" fontAlgn="auto">
                <a:spcBef>
                  <a:spcPts val="0"/>
                </a:spcBef>
                <a:spcAft>
                  <a:spcPts val="0"/>
                </a:spcAft>
              </a:pPr>
              <a:t>23</a:t>
            </a:fld>
            <a:endParaRPr lang="en-US" dirty="0">
              <a:solidFill>
                <a:srgbClr val="FFFFFF"/>
              </a:solidFill>
              <a:latin typeface="Calibri"/>
              <a:ea typeface="+mn-ea"/>
            </a:endParaRPr>
          </a:p>
        </p:txBody>
      </p:sp>
      <p:sp>
        <p:nvSpPr>
          <p:cNvPr id="19458" name="Rectangle 4"/>
          <p:cNvSpPr>
            <a:spLocks noGrp="1" noChangeArrowheads="1"/>
          </p:cNvSpPr>
          <p:nvPr>
            <p:ph type="title"/>
          </p:nvPr>
        </p:nvSpPr>
        <p:spPr>
          <a:xfrm>
            <a:off x="628652" y="321482"/>
            <a:ext cx="5343524" cy="994172"/>
          </a:xfrm>
        </p:spPr>
        <p:txBody>
          <a:bodyPr>
            <a:normAutofit/>
          </a:bodyPr>
          <a:lstStyle/>
          <a:p>
            <a:r>
              <a:rPr lang="en-US" altLang="zh-CN" sz="2400" b="1" dirty="0">
                <a:solidFill>
                  <a:srgbClr val="006CB3"/>
                </a:solidFill>
                <a:effectLst>
                  <a:outerShdw blurRad="38100" dist="38100" dir="2700000" algn="tl">
                    <a:srgbClr val="DDDDDD"/>
                  </a:outerShdw>
                </a:effectLst>
                <a:latin typeface="Arial"/>
                <a:cs typeface="Arial"/>
              </a:rPr>
              <a:t>Optional Labeling Items</a:t>
            </a:r>
            <a:endParaRPr lang="en-US" sz="2400" b="1" dirty="0">
              <a:solidFill>
                <a:srgbClr val="006CB3"/>
              </a:solidFill>
            </a:endParaRPr>
          </a:p>
        </p:txBody>
      </p:sp>
      <p:sp>
        <p:nvSpPr>
          <p:cNvPr id="7" name="TextBox 6"/>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3501" y="4508890"/>
            <a:ext cx="5225142" cy="1668823"/>
          </a:xfrm>
          <a:prstGeom prst="rect">
            <a:avLst/>
          </a:prstGeom>
        </p:spPr>
      </p:pic>
    </p:spTree>
    <p:extLst>
      <p:ext uri="{BB962C8B-B14F-4D97-AF65-F5344CB8AC3E}">
        <p14:creationId xmlns:p14="http://schemas.microsoft.com/office/powerpoint/2010/main" val="2794346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idx="1"/>
          </p:nvPr>
        </p:nvSpPr>
        <p:spPr>
          <a:xfrm>
            <a:off x="628649" y="1409701"/>
            <a:ext cx="6849837" cy="3922670"/>
          </a:xfrm>
        </p:spPr>
        <p:txBody>
          <a:bodyPr>
            <a:normAutofit/>
          </a:bodyPr>
          <a:lstStyle/>
          <a:p>
            <a:pPr marL="370121" indent="-285750">
              <a:lnSpc>
                <a:spcPct val="150000"/>
              </a:lnSpc>
              <a:buSzPct val="80000"/>
            </a:pPr>
            <a:r>
              <a:rPr lang="en-US" altLang="zh-CN" sz="2000" b="1" dirty="0">
                <a:solidFill>
                  <a:srgbClr val="006CB3"/>
                </a:solidFill>
                <a:effectLst>
                  <a:outerShdw blurRad="38100" dist="38100" dir="2700000" algn="tl">
                    <a:srgbClr val="DDDDDD"/>
                  </a:outerShdw>
                </a:effectLst>
                <a:latin typeface="Arial"/>
                <a:cs typeface="Arial"/>
              </a:rPr>
              <a:t>Claims – if a nutrition component:</a:t>
            </a:r>
          </a:p>
          <a:p>
            <a:pPr marL="684446" lvl="1" indent="-257175">
              <a:lnSpc>
                <a:spcPct val="150000"/>
              </a:lnSpc>
              <a:buSzPct val="80000"/>
            </a:pPr>
            <a:r>
              <a:rPr lang="en-US" altLang="zh-CN" dirty="0">
                <a:solidFill>
                  <a:srgbClr val="006CB3"/>
                </a:solidFill>
                <a:effectLst>
                  <a:outerShdw blurRad="38100" dist="38100" dir="2700000" algn="tl">
                    <a:srgbClr val="DDDDDD"/>
                  </a:outerShdw>
                </a:effectLst>
                <a:latin typeface="Arial"/>
                <a:cs typeface="Arial"/>
              </a:rPr>
              <a:t>Meets requirement of content claim or comparative claim</a:t>
            </a:r>
          </a:p>
          <a:p>
            <a:pPr marL="427271" lvl="1" indent="0">
              <a:lnSpc>
                <a:spcPct val="150000"/>
              </a:lnSpc>
              <a:buSzPct val="80000"/>
              <a:buNone/>
            </a:pPr>
            <a:r>
              <a:rPr lang="en-US" altLang="zh-CN" dirty="0">
                <a:solidFill>
                  <a:srgbClr val="006CB3"/>
                </a:solidFill>
                <a:effectLst>
                  <a:outerShdw blurRad="38100" dist="38100" dir="2700000" algn="tl">
                    <a:srgbClr val="DDDDDD"/>
                  </a:outerShdw>
                </a:effectLst>
                <a:latin typeface="Arial"/>
                <a:cs typeface="Arial"/>
                <a:sym typeface="Wingdings" panose="05000000000000000000" pitchFamily="2" charset="2"/>
              </a:rPr>
              <a:t>      </a:t>
            </a:r>
            <a:r>
              <a:rPr lang="en-US" altLang="zh-CN" dirty="0">
                <a:solidFill>
                  <a:srgbClr val="FF0000"/>
                </a:solidFill>
                <a:effectLst>
                  <a:outerShdw blurRad="38100" dist="38100" dir="2700000" algn="tl">
                    <a:srgbClr val="DDDDDD"/>
                  </a:outerShdw>
                </a:effectLst>
                <a:latin typeface="Arial"/>
                <a:cs typeface="Arial"/>
                <a:sym typeface="Wingdings" panose="05000000000000000000" pitchFamily="2" charset="2"/>
              </a:rPr>
              <a:t> Nutrition Function Claim</a:t>
            </a:r>
          </a:p>
        </p:txBody>
      </p:sp>
      <p:sp>
        <p:nvSpPr>
          <p:cNvPr id="2" name="Slide Number Placeholder 1"/>
          <p:cNvSpPr>
            <a:spLocks noGrp="1"/>
          </p:cNvSpPr>
          <p:nvPr>
            <p:ph type="sldNum" sz="quarter" idx="12"/>
          </p:nvPr>
        </p:nvSpPr>
        <p:spPr/>
        <p:txBody>
          <a:bodyPr/>
          <a:lstStyle/>
          <a:p>
            <a:pPr defTabSz="685800" fontAlgn="auto">
              <a:spcBef>
                <a:spcPts val="0"/>
              </a:spcBef>
              <a:spcAft>
                <a:spcPts val="0"/>
              </a:spcAft>
            </a:pPr>
            <a:fld id="{55D31229-BE70-401A-9D48-A4918F1CCF8D}" type="slidenum">
              <a:rPr lang="en-US">
                <a:solidFill>
                  <a:srgbClr val="FFFFFF"/>
                </a:solidFill>
                <a:latin typeface="Calibri"/>
                <a:ea typeface="+mn-ea"/>
              </a:rPr>
              <a:pPr defTabSz="685800" fontAlgn="auto">
                <a:spcBef>
                  <a:spcPts val="0"/>
                </a:spcBef>
                <a:spcAft>
                  <a:spcPts val="0"/>
                </a:spcAft>
              </a:pPr>
              <a:t>24</a:t>
            </a:fld>
            <a:endParaRPr lang="en-US" dirty="0">
              <a:solidFill>
                <a:srgbClr val="FFFFFF"/>
              </a:solidFill>
              <a:latin typeface="Calibri"/>
              <a:ea typeface="+mn-ea"/>
            </a:endParaRPr>
          </a:p>
        </p:txBody>
      </p:sp>
      <p:sp>
        <p:nvSpPr>
          <p:cNvPr id="7" name="TextBox 6"/>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96069" y="3035018"/>
            <a:ext cx="3604224" cy="88132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57970" y="3901670"/>
            <a:ext cx="5552140" cy="904485"/>
          </a:xfrm>
          <a:prstGeom prst="rect">
            <a:avLst/>
          </a:prstGeom>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76008" y="4847796"/>
            <a:ext cx="4421712" cy="1199217"/>
          </a:xfrm>
          <a:prstGeom prst="rect">
            <a:avLst/>
          </a:prstGeom>
        </p:spPr>
      </p:pic>
      <p:sp>
        <p:nvSpPr>
          <p:cNvPr id="11" name="Rectangle 4">
            <a:extLst>
              <a:ext uri="{FF2B5EF4-FFF2-40B4-BE49-F238E27FC236}">
                <a16:creationId xmlns:a16="http://schemas.microsoft.com/office/drawing/2014/main" id="{924A1CED-5FFF-4EF7-952A-76773D40BED9}"/>
              </a:ext>
            </a:extLst>
          </p:cNvPr>
          <p:cNvSpPr txBox="1">
            <a:spLocks noChangeArrowheads="1"/>
          </p:cNvSpPr>
          <p:nvPr/>
        </p:nvSpPr>
        <p:spPr>
          <a:xfrm>
            <a:off x="628649" y="386399"/>
            <a:ext cx="5343524"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00" b="0" i="0" kern="1200">
                <a:solidFill>
                  <a:schemeClr val="accent2"/>
                </a:solidFill>
                <a:latin typeface="Arial" charset="0"/>
                <a:ea typeface="Arial" charset="0"/>
                <a:cs typeface="Arial" charset="0"/>
              </a:defRPr>
            </a:lvl1pPr>
          </a:lstStyle>
          <a:p>
            <a:pPr fontAlgn="auto">
              <a:spcAft>
                <a:spcPts val="0"/>
              </a:spcAft>
            </a:pPr>
            <a:r>
              <a:rPr lang="en-US" altLang="zh-CN" sz="2400" b="1" dirty="0">
                <a:solidFill>
                  <a:srgbClr val="006CB3"/>
                </a:solidFill>
                <a:effectLst>
                  <a:outerShdw blurRad="38100" dist="38100" dir="2700000" algn="tl">
                    <a:srgbClr val="DDDDDD"/>
                  </a:outerShdw>
                </a:effectLst>
                <a:latin typeface="Arial"/>
                <a:cs typeface="Arial"/>
              </a:rPr>
              <a:t>Optional Labeling Items</a:t>
            </a:r>
            <a:endParaRPr lang="en-US" sz="2400" b="1" dirty="0">
              <a:solidFill>
                <a:srgbClr val="006CB3"/>
              </a:solidFill>
            </a:endParaRPr>
          </a:p>
        </p:txBody>
      </p:sp>
    </p:spTree>
    <p:extLst>
      <p:ext uri="{BB962C8B-B14F-4D97-AF65-F5344CB8AC3E}">
        <p14:creationId xmlns:p14="http://schemas.microsoft.com/office/powerpoint/2010/main" val="2947412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idx="1"/>
          </p:nvPr>
        </p:nvSpPr>
        <p:spPr>
          <a:xfrm>
            <a:off x="753838" y="1451661"/>
            <a:ext cx="7949291" cy="3954678"/>
          </a:xfrm>
        </p:spPr>
        <p:txBody>
          <a:bodyPr>
            <a:noAutofit/>
          </a:bodyPr>
          <a:lstStyle/>
          <a:p>
            <a:pPr marL="370121" indent="-285750">
              <a:lnSpc>
                <a:spcPct val="150000"/>
              </a:lnSpc>
              <a:buSzPct val="80000"/>
            </a:pPr>
            <a:r>
              <a:rPr lang="en-US" altLang="zh-CN" sz="1800" dirty="0">
                <a:solidFill>
                  <a:srgbClr val="006CB3"/>
                </a:solidFill>
                <a:effectLst>
                  <a:outerShdw blurRad="38100" dist="38100" dir="2700000" algn="tl">
                    <a:srgbClr val="DDDDDD"/>
                  </a:outerShdw>
                </a:effectLst>
                <a:latin typeface="Arial"/>
                <a:cs typeface="Arial"/>
              </a:rPr>
              <a:t>GB 13432-2013 Labeling of Prepackaged Foods for Special Dietary Uses</a:t>
            </a:r>
          </a:p>
          <a:p>
            <a:pPr marL="370121" indent="-285750">
              <a:lnSpc>
                <a:spcPct val="150000"/>
              </a:lnSpc>
              <a:buSzPct val="80000"/>
            </a:pPr>
            <a:r>
              <a:rPr lang="en-US" altLang="zh-CN" sz="1800" dirty="0">
                <a:solidFill>
                  <a:srgbClr val="006CB3"/>
                </a:solidFill>
                <a:effectLst>
                  <a:outerShdw blurRad="38100" dist="38100" dir="2700000" algn="tl">
                    <a:srgbClr val="DDDDDD"/>
                  </a:outerShdw>
                </a:effectLst>
                <a:latin typeface="Arial"/>
                <a:cs typeface="Arial"/>
              </a:rPr>
              <a:t>GB 10789-2015  General Standard for Beverage</a:t>
            </a:r>
          </a:p>
          <a:p>
            <a:pPr marL="370121" indent="-285750">
              <a:lnSpc>
                <a:spcPct val="150000"/>
              </a:lnSpc>
              <a:buSzPct val="80000"/>
            </a:pPr>
            <a:r>
              <a:rPr lang="en-US" altLang="zh-CN" sz="1800" dirty="0">
                <a:solidFill>
                  <a:srgbClr val="006CB3"/>
                </a:solidFill>
                <a:effectLst>
                  <a:outerShdw blurRad="38100" dist="38100" dir="2700000" algn="tl">
                    <a:srgbClr val="DDDDDD"/>
                  </a:outerShdw>
                </a:effectLst>
                <a:latin typeface="Arial"/>
                <a:cs typeface="Arial"/>
              </a:rPr>
              <a:t>Safety standards/Hygienic standards/Product standards</a:t>
            </a:r>
          </a:p>
          <a:p>
            <a:pPr marL="370121" indent="-285750">
              <a:lnSpc>
                <a:spcPct val="150000"/>
              </a:lnSpc>
              <a:buSzPct val="80000"/>
            </a:pPr>
            <a:r>
              <a:rPr lang="en-US" altLang="zh-CN" sz="1800" dirty="0">
                <a:solidFill>
                  <a:srgbClr val="006CB3"/>
                </a:solidFill>
                <a:effectLst>
                  <a:outerShdw blurRad="38100" dist="38100" dir="2700000" algn="tl">
                    <a:srgbClr val="DDDDDD"/>
                  </a:outerShdw>
                </a:effectLst>
                <a:latin typeface="Arial"/>
                <a:cs typeface="Arial"/>
              </a:rPr>
              <a:t>China Nutrition Society recently issued the voluntary "Use Norms of “Healthier Choice Symbols (HCS)” for Pre-packaged Food" (Trial)</a:t>
            </a:r>
          </a:p>
          <a:p>
            <a:pPr marL="370121" indent="-285750">
              <a:lnSpc>
                <a:spcPct val="150000"/>
              </a:lnSpc>
              <a:buSzPct val="80000"/>
            </a:pPr>
            <a:r>
              <a:rPr lang="en-US" altLang="zh-CN" sz="1800" dirty="0">
                <a:solidFill>
                  <a:srgbClr val="006CB3"/>
                </a:solidFill>
                <a:effectLst>
                  <a:outerShdw blurRad="38100" dist="38100" dir="2700000" algn="tl">
                    <a:srgbClr val="DDDDDD"/>
                  </a:outerShdw>
                </a:effectLst>
                <a:latin typeface="Arial"/>
                <a:cs typeface="Arial"/>
              </a:rPr>
              <a:t>China National Food Industry Association recently issued “Guideline for Iconic Nutrition Label for Prepackaged Food (draft)”</a:t>
            </a:r>
          </a:p>
        </p:txBody>
      </p:sp>
      <p:sp>
        <p:nvSpPr>
          <p:cNvPr id="2" name="Slide Number Placeholder 1"/>
          <p:cNvSpPr>
            <a:spLocks noGrp="1"/>
          </p:cNvSpPr>
          <p:nvPr>
            <p:ph type="sldNum" sz="quarter" idx="12"/>
          </p:nvPr>
        </p:nvSpPr>
        <p:spPr/>
        <p:txBody>
          <a:bodyPr/>
          <a:lstStyle/>
          <a:p>
            <a:pPr defTabSz="685800" fontAlgn="auto">
              <a:spcBef>
                <a:spcPts val="0"/>
              </a:spcBef>
              <a:spcAft>
                <a:spcPts val="0"/>
              </a:spcAft>
            </a:pPr>
            <a:fld id="{55D31229-BE70-401A-9D48-A4918F1CCF8D}" type="slidenum">
              <a:rPr lang="en-US">
                <a:solidFill>
                  <a:srgbClr val="FFFFFF"/>
                </a:solidFill>
                <a:latin typeface="Calibri"/>
                <a:ea typeface="+mn-ea"/>
              </a:rPr>
              <a:pPr defTabSz="685800" fontAlgn="auto">
                <a:spcBef>
                  <a:spcPts val="0"/>
                </a:spcBef>
                <a:spcAft>
                  <a:spcPts val="0"/>
                </a:spcAft>
              </a:pPr>
              <a:t>25</a:t>
            </a:fld>
            <a:endParaRPr lang="en-US" dirty="0">
              <a:solidFill>
                <a:srgbClr val="FFFFFF"/>
              </a:solidFill>
              <a:latin typeface="Calibri"/>
              <a:ea typeface="+mn-ea"/>
            </a:endParaRPr>
          </a:p>
        </p:txBody>
      </p:sp>
      <p:sp>
        <p:nvSpPr>
          <p:cNvPr id="19458" name="Rectangle 4"/>
          <p:cNvSpPr>
            <a:spLocks noGrp="1" noChangeArrowheads="1"/>
          </p:cNvSpPr>
          <p:nvPr>
            <p:ph type="title"/>
          </p:nvPr>
        </p:nvSpPr>
        <p:spPr>
          <a:xfrm>
            <a:off x="840922" y="420044"/>
            <a:ext cx="5343524" cy="994172"/>
          </a:xfrm>
        </p:spPr>
        <p:txBody>
          <a:bodyPr>
            <a:normAutofit/>
          </a:bodyPr>
          <a:lstStyle/>
          <a:p>
            <a:r>
              <a:rPr lang="en-US" altLang="zh-CN" sz="2400" b="1" dirty="0">
                <a:solidFill>
                  <a:srgbClr val="006CB3"/>
                </a:solidFill>
                <a:effectLst>
                  <a:outerShdw blurRad="38100" dist="38100" dir="2700000" algn="tl">
                    <a:srgbClr val="DDDDDD"/>
                  </a:outerShdw>
                </a:effectLst>
                <a:latin typeface="Arial"/>
                <a:cs typeface="Arial"/>
              </a:rPr>
              <a:t>Other Labeling Standards:</a:t>
            </a:r>
            <a:endParaRPr lang="en-US" sz="2400" b="1" dirty="0">
              <a:solidFill>
                <a:srgbClr val="006CB3"/>
              </a:solidFill>
            </a:endParaRPr>
          </a:p>
        </p:txBody>
      </p:sp>
      <p:sp>
        <p:nvSpPr>
          <p:cNvPr id="7" name="TextBox 6"/>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62426" y="5646286"/>
            <a:ext cx="2112002" cy="921143"/>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81225" y="5747094"/>
            <a:ext cx="1866900" cy="733425"/>
          </a:xfrm>
          <a:prstGeom prst="rect">
            <a:avLst/>
          </a:prstGeom>
        </p:spPr>
      </p:pic>
    </p:spTree>
    <p:extLst>
      <p:ext uri="{BB962C8B-B14F-4D97-AF65-F5344CB8AC3E}">
        <p14:creationId xmlns:p14="http://schemas.microsoft.com/office/powerpoint/2010/main" val="1393445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4400" dirty="0">
                <a:solidFill>
                  <a:srgbClr val="006CB3"/>
                </a:solidFill>
              </a:rPr>
              <a:t>Thank you</a:t>
            </a:r>
          </a:p>
        </p:txBody>
      </p:sp>
      <p:sp>
        <p:nvSpPr>
          <p:cNvPr id="3" name="Title 2"/>
          <p:cNvSpPr>
            <a:spLocks noGrp="1"/>
          </p:cNvSpPr>
          <p:nvPr>
            <p:ph type="title"/>
          </p:nvPr>
        </p:nvSpPr>
        <p:spPr/>
        <p:txBody>
          <a:bodyPr/>
          <a:lstStyle/>
          <a:p>
            <a:r>
              <a:rPr lang="en-US" b="1" dirty="0">
                <a:solidFill>
                  <a:srgbClr val="006CB3"/>
                </a:solidFill>
              </a:rPr>
              <a:t>China Labeling</a:t>
            </a:r>
            <a:endParaRPr lang="en-US" dirty="0"/>
          </a:p>
        </p:txBody>
      </p:sp>
      <p:sp>
        <p:nvSpPr>
          <p:cNvPr id="5" name="Slide Number Placeholder 4"/>
          <p:cNvSpPr>
            <a:spLocks noGrp="1"/>
          </p:cNvSpPr>
          <p:nvPr>
            <p:ph type="sldNum" sz="quarter" idx="12"/>
          </p:nvPr>
        </p:nvSpPr>
        <p:spPr/>
        <p:txBody>
          <a:bodyPr/>
          <a:lstStyle/>
          <a:p>
            <a:fld id="{0FBB450B-1920-134B-B7F4-E55107B7B5DA}" type="slidenum">
              <a:rPr lang="en-US" smtClean="0"/>
              <a:pPr/>
              <a:t>26</a:t>
            </a:fld>
            <a:endParaRPr lang="en-US" dirty="0"/>
          </a:p>
        </p:txBody>
      </p:sp>
    </p:spTree>
    <p:extLst>
      <p:ext uri="{BB962C8B-B14F-4D97-AF65-F5344CB8AC3E}">
        <p14:creationId xmlns:p14="http://schemas.microsoft.com/office/powerpoint/2010/main" val="1083328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China food contact regulations</a:t>
            </a:r>
          </a:p>
        </p:txBody>
      </p:sp>
      <p:sp>
        <p:nvSpPr>
          <p:cNvPr id="7" name="Text Placeholder 6"/>
          <p:cNvSpPr>
            <a:spLocks noGrp="1"/>
          </p:cNvSpPr>
          <p:nvPr>
            <p:ph type="body" sz="quarter" idx="13"/>
          </p:nvPr>
        </p:nvSpPr>
        <p:spPr/>
        <p:txBody>
          <a:bodyPr/>
          <a:lstStyle/>
          <a:p>
            <a:r>
              <a:rPr lang="en-GB" dirty="0"/>
              <a:t>GMA Webinar</a:t>
            </a:r>
          </a:p>
          <a:p>
            <a:r>
              <a:rPr lang="en-GB" dirty="0"/>
              <a:t>January, 17, 2018</a:t>
            </a:r>
          </a:p>
        </p:txBody>
      </p:sp>
      <p:sp>
        <p:nvSpPr>
          <p:cNvPr id="6" name="Text Placeholder 5"/>
          <p:cNvSpPr>
            <a:spLocks noGrp="1"/>
          </p:cNvSpPr>
          <p:nvPr>
            <p:ph type="body" sz="quarter" idx="12"/>
          </p:nvPr>
        </p:nvSpPr>
        <p:spPr/>
        <p:txBody>
          <a:bodyPr>
            <a:normAutofit/>
          </a:bodyPr>
          <a:lstStyle/>
          <a:p>
            <a:r>
              <a:rPr lang="en-GB" dirty="0"/>
              <a:t>Huqiu Zhang, PhD.</a:t>
            </a:r>
          </a:p>
        </p:txBody>
      </p:sp>
    </p:spTree>
    <p:extLst>
      <p:ext uri="{BB962C8B-B14F-4D97-AF65-F5344CB8AC3E}">
        <p14:creationId xmlns:p14="http://schemas.microsoft.com/office/powerpoint/2010/main" val="371361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agencies responsibility</a:t>
            </a:r>
          </a:p>
        </p:txBody>
      </p:sp>
      <p:sp>
        <p:nvSpPr>
          <p:cNvPr id="5" name="Slide Number Placeholder 4"/>
          <p:cNvSpPr>
            <a:spLocks noGrp="1"/>
          </p:cNvSpPr>
          <p:nvPr>
            <p:ph type="sldNum" sz="quarter" idx="12"/>
          </p:nvPr>
        </p:nvSpPr>
        <p:spPr/>
        <p:txBody>
          <a:bodyPr/>
          <a:lstStyle/>
          <a:p>
            <a:pPr defTabSz="685783" fontAlgn="auto">
              <a:spcBef>
                <a:spcPts val="0"/>
              </a:spcBef>
              <a:spcAft>
                <a:spcPts val="0"/>
              </a:spcAft>
            </a:pPr>
            <a:fld id="{176D288C-CDAA-43CA-9DE4-6641BC7AE8BF}" type="slidenum">
              <a:rPr lang="en-GB">
                <a:solidFill>
                  <a:srgbClr val="130C0E"/>
                </a:solidFill>
                <a:latin typeface="Calibri"/>
              </a:rPr>
              <a:pPr defTabSz="685783" fontAlgn="auto">
                <a:spcBef>
                  <a:spcPts val="0"/>
                </a:spcBef>
                <a:spcAft>
                  <a:spcPts val="0"/>
                </a:spcAft>
              </a:pPr>
              <a:t>28</a:t>
            </a:fld>
            <a:endParaRPr lang="en-GB" dirty="0">
              <a:solidFill>
                <a:srgbClr val="130C0E"/>
              </a:solidFill>
              <a:latin typeface="Calibri"/>
            </a:endParaRPr>
          </a:p>
        </p:txBody>
      </p:sp>
      <p:graphicFrame>
        <p:nvGraphicFramePr>
          <p:cNvPr id="6" name="Diagram 5"/>
          <p:cNvGraphicFramePr/>
          <p:nvPr>
            <p:extLst>
              <p:ext uri="{D42A27DB-BD31-4B8C-83A1-F6EECF244321}">
                <p14:modId xmlns:p14="http://schemas.microsoft.com/office/powerpoint/2010/main" val="2849825655"/>
              </p:ext>
            </p:extLst>
          </p:nvPr>
        </p:nvGraphicFramePr>
        <p:xfrm>
          <a:off x="1200149" y="736928"/>
          <a:ext cx="6259023" cy="4020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119380" y="4736684"/>
            <a:ext cx="7345170" cy="692497"/>
          </a:xfrm>
          <a:prstGeom prst="rect">
            <a:avLst/>
          </a:prstGeom>
          <a:noFill/>
        </p:spPr>
        <p:txBody>
          <a:bodyPr wrap="square" lIns="0" tIns="0" rIns="0" bIns="0" rtlCol="0">
            <a:spAutoFit/>
          </a:bodyPr>
          <a:lstStyle/>
          <a:p>
            <a:pPr defTabSz="685783" fontAlgn="auto">
              <a:spcBef>
                <a:spcPts val="0"/>
              </a:spcBef>
              <a:spcAft>
                <a:spcPts val="0"/>
              </a:spcAft>
            </a:pPr>
            <a:r>
              <a:rPr lang="en-US" sz="1500" dirty="0">
                <a:solidFill>
                  <a:srgbClr val="130C0E"/>
                </a:solidFill>
                <a:latin typeface="Calibri"/>
                <a:ea typeface="+mn-ea"/>
              </a:rPr>
              <a:t>CFSA:	Center for Food Safety Risk Assessment, became part of NHFPC </a:t>
            </a:r>
          </a:p>
          <a:p>
            <a:pPr defTabSz="685783" fontAlgn="auto">
              <a:spcBef>
                <a:spcPts val="0"/>
              </a:spcBef>
              <a:spcAft>
                <a:spcPts val="0"/>
              </a:spcAft>
            </a:pPr>
            <a:r>
              <a:rPr lang="en-US" sz="1500" dirty="0">
                <a:solidFill>
                  <a:srgbClr val="130C0E"/>
                </a:solidFill>
                <a:latin typeface="Calibri"/>
                <a:ea typeface="+mn-ea"/>
              </a:rPr>
              <a:t>NHFPC:	National Health and Family Planning Commission</a:t>
            </a:r>
          </a:p>
          <a:p>
            <a:pPr defTabSz="685783" fontAlgn="auto">
              <a:spcBef>
                <a:spcPts val="0"/>
              </a:spcBef>
              <a:spcAft>
                <a:spcPts val="0"/>
              </a:spcAft>
            </a:pPr>
            <a:r>
              <a:rPr lang="en-US" sz="1500" dirty="0">
                <a:solidFill>
                  <a:srgbClr val="130C0E"/>
                </a:solidFill>
                <a:latin typeface="Calibri"/>
                <a:ea typeface="+mn-ea"/>
              </a:rPr>
              <a:t>AQSIQ:	General Administration of Quality Supervision, Inspection and Quarantine</a:t>
            </a:r>
          </a:p>
        </p:txBody>
      </p:sp>
      <p:sp>
        <p:nvSpPr>
          <p:cNvPr id="4" name="TextBox 3"/>
          <p:cNvSpPr txBox="1"/>
          <p:nvPr/>
        </p:nvSpPr>
        <p:spPr>
          <a:xfrm>
            <a:off x="1530141" y="1742729"/>
            <a:ext cx="1029577" cy="230832"/>
          </a:xfrm>
          <a:prstGeom prst="rect">
            <a:avLst/>
          </a:prstGeom>
          <a:noFill/>
        </p:spPr>
        <p:txBody>
          <a:bodyPr wrap="none" lIns="0" tIns="0" rIns="0" bIns="0" rtlCol="0">
            <a:spAutoFit/>
          </a:bodyPr>
          <a:lstStyle/>
          <a:p>
            <a:pPr defTabSz="685783" fontAlgn="auto">
              <a:spcBef>
                <a:spcPts val="0"/>
              </a:spcBef>
              <a:spcAft>
                <a:spcPts val="0"/>
              </a:spcAft>
            </a:pPr>
            <a:r>
              <a:rPr lang="en-US" sz="1500" dirty="0">
                <a:solidFill>
                  <a:srgbClr val="130C0E"/>
                </a:solidFill>
                <a:latin typeface="Calibri"/>
                <a:ea typeface="+mn-ea"/>
              </a:rPr>
              <a:t>Policy setting</a:t>
            </a:r>
          </a:p>
        </p:txBody>
      </p:sp>
      <p:sp>
        <p:nvSpPr>
          <p:cNvPr id="8" name="TextBox 7"/>
          <p:cNvSpPr txBox="1"/>
          <p:nvPr/>
        </p:nvSpPr>
        <p:spPr>
          <a:xfrm>
            <a:off x="3576485" y="3954597"/>
            <a:ext cx="1077539" cy="230832"/>
          </a:xfrm>
          <a:prstGeom prst="rect">
            <a:avLst/>
          </a:prstGeom>
          <a:noFill/>
        </p:spPr>
        <p:txBody>
          <a:bodyPr wrap="none" lIns="0" tIns="0" rIns="0" bIns="0" rtlCol="0">
            <a:spAutoFit/>
          </a:bodyPr>
          <a:lstStyle/>
          <a:p>
            <a:pPr defTabSz="685783" fontAlgn="auto">
              <a:spcBef>
                <a:spcPts val="0"/>
              </a:spcBef>
              <a:spcAft>
                <a:spcPts val="0"/>
              </a:spcAft>
            </a:pPr>
            <a:r>
              <a:rPr lang="en-US" sz="1500" dirty="0">
                <a:solidFill>
                  <a:srgbClr val="130C0E"/>
                </a:solidFill>
                <a:latin typeface="Calibri"/>
                <a:ea typeface="+mn-ea"/>
              </a:rPr>
              <a:t>New approval</a:t>
            </a:r>
          </a:p>
        </p:txBody>
      </p:sp>
      <p:sp>
        <p:nvSpPr>
          <p:cNvPr id="9" name="TextBox 8"/>
          <p:cNvSpPr txBox="1"/>
          <p:nvPr/>
        </p:nvSpPr>
        <p:spPr>
          <a:xfrm>
            <a:off x="5858995" y="1730697"/>
            <a:ext cx="1006494" cy="230832"/>
          </a:xfrm>
          <a:prstGeom prst="rect">
            <a:avLst/>
          </a:prstGeom>
          <a:noFill/>
        </p:spPr>
        <p:txBody>
          <a:bodyPr wrap="none" lIns="0" tIns="0" rIns="0" bIns="0" rtlCol="0">
            <a:spAutoFit/>
          </a:bodyPr>
          <a:lstStyle/>
          <a:p>
            <a:pPr defTabSz="685783" fontAlgn="auto">
              <a:spcBef>
                <a:spcPts val="0"/>
              </a:spcBef>
              <a:spcAft>
                <a:spcPts val="0"/>
              </a:spcAft>
            </a:pPr>
            <a:r>
              <a:rPr lang="en-US" sz="1500" dirty="0">
                <a:solidFill>
                  <a:srgbClr val="130C0E"/>
                </a:solidFill>
                <a:latin typeface="Calibri"/>
                <a:ea typeface="+mn-ea"/>
              </a:rPr>
              <a:t>Enforcement</a:t>
            </a:r>
          </a:p>
        </p:txBody>
      </p:sp>
      <p:sp>
        <p:nvSpPr>
          <p:cNvPr id="10" name="Footer Placeholder 4"/>
          <p:cNvSpPr>
            <a:spLocks noGrp="1"/>
          </p:cNvSpPr>
          <p:nvPr>
            <p:ph type="ftr" sz="quarter" idx="4294967295"/>
          </p:nvPr>
        </p:nvSpPr>
        <p:spPr>
          <a:xfrm>
            <a:off x="112542" y="5770423"/>
            <a:ext cx="3582783" cy="151291"/>
          </a:xfrm>
          <a:prstGeom prst="rect">
            <a:avLst/>
          </a:prstGeom>
        </p:spPr>
        <p:txBody>
          <a:bodyPr vert="horz" lIns="0" tIns="0" rIns="0" bIns="0" rtlCol="0" anchor="ctr"/>
          <a:lstStyle>
            <a:lvl1pPr marL="0" algn="l" defTabSz="685783" rtl="0" eaLnBrk="1" latinLnBrk="0" hangingPunct="1">
              <a:defRPr lang="en-GB" sz="750" kern="1200">
                <a:solidFill>
                  <a:schemeClr val="tx1"/>
                </a:solidFill>
                <a:latin typeface="+mn-lt"/>
                <a:ea typeface="+mn-ea"/>
                <a:cs typeface="+mn-cs"/>
              </a:defRPr>
            </a:lvl1pPr>
          </a:lstStyle>
          <a:p>
            <a:pPr fontAlgn="auto">
              <a:spcBef>
                <a:spcPts val="0"/>
              </a:spcBef>
              <a:spcAft>
                <a:spcPts val="0"/>
              </a:spcAft>
            </a:pPr>
            <a:r>
              <a:rPr lang="en-US" dirty="0">
                <a:solidFill>
                  <a:srgbClr val="130C0E"/>
                </a:solidFill>
                <a:latin typeface="Calibri"/>
              </a:rPr>
              <a:t>© Intertek 2017. All Rights Reserved.</a:t>
            </a:r>
          </a:p>
        </p:txBody>
      </p:sp>
    </p:spTree>
    <p:extLst>
      <p:ext uri="{BB962C8B-B14F-4D97-AF65-F5344CB8AC3E}">
        <p14:creationId xmlns:p14="http://schemas.microsoft.com/office/powerpoint/2010/main" val="222571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food contact regulation overview</a:t>
            </a:r>
          </a:p>
        </p:txBody>
      </p:sp>
      <p:sp>
        <p:nvSpPr>
          <p:cNvPr id="5" name="Slide Number Placeholder 4"/>
          <p:cNvSpPr>
            <a:spLocks noGrp="1"/>
          </p:cNvSpPr>
          <p:nvPr>
            <p:ph type="sldNum" sz="quarter" idx="12"/>
          </p:nvPr>
        </p:nvSpPr>
        <p:spPr>
          <a:xfrm>
            <a:off x="8267105" y="5559342"/>
            <a:ext cx="571500" cy="105300"/>
          </a:xfrm>
        </p:spPr>
        <p:txBody>
          <a:bodyPr/>
          <a:lstStyle/>
          <a:p>
            <a:pPr defTabSz="685783" fontAlgn="auto">
              <a:spcBef>
                <a:spcPts val="0"/>
              </a:spcBef>
              <a:spcAft>
                <a:spcPts val="0"/>
              </a:spcAft>
            </a:pPr>
            <a:fld id="{176D288C-CDAA-43CA-9DE4-6641BC7AE8BF}" type="slidenum">
              <a:rPr lang="en-GB">
                <a:solidFill>
                  <a:srgbClr val="130C0E"/>
                </a:solidFill>
                <a:latin typeface="Calibri"/>
              </a:rPr>
              <a:pPr defTabSz="685783" fontAlgn="auto">
                <a:spcBef>
                  <a:spcPts val="0"/>
                </a:spcBef>
                <a:spcAft>
                  <a:spcPts val="0"/>
                </a:spcAft>
              </a:pPr>
              <a:t>29</a:t>
            </a:fld>
            <a:endParaRPr lang="en-GB" dirty="0">
              <a:solidFill>
                <a:srgbClr val="130C0E"/>
              </a:solidFill>
              <a:latin typeface="Calibri"/>
            </a:endParaRPr>
          </a:p>
        </p:txBody>
      </p:sp>
      <p:sp>
        <p:nvSpPr>
          <p:cNvPr id="10" name="Footer Placeholder 4"/>
          <p:cNvSpPr>
            <a:spLocks noGrp="1"/>
          </p:cNvSpPr>
          <p:nvPr>
            <p:ph type="ftr" sz="quarter" idx="4294967295"/>
          </p:nvPr>
        </p:nvSpPr>
        <p:spPr>
          <a:xfrm>
            <a:off x="305993" y="6427450"/>
            <a:ext cx="3140185" cy="105300"/>
          </a:xfrm>
          <a:prstGeom prst="rect">
            <a:avLst/>
          </a:prstGeom>
        </p:spPr>
        <p:txBody>
          <a:bodyPr vert="horz" lIns="0" tIns="0" rIns="0" bIns="0" rtlCol="0" anchor="ctr"/>
          <a:lstStyle>
            <a:lvl1pPr marL="0" algn="l" defTabSz="685783" rtl="0" eaLnBrk="1" latinLnBrk="0" hangingPunct="1">
              <a:defRPr lang="en-GB" sz="750" kern="1200">
                <a:solidFill>
                  <a:schemeClr val="tx1"/>
                </a:solidFill>
                <a:latin typeface="+mn-lt"/>
                <a:ea typeface="+mn-ea"/>
                <a:cs typeface="+mn-cs"/>
              </a:defRPr>
            </a:lvl1pPr>
          </a:lstStyle>
          <a:p>
            <a:pPr fontAlgn="auto">
              <a:spcBef>
                <a:spcPts val="0"/>
              </a:spcBef>
              <a:spcAft>
                <a:spcPts val="0"/>
              </a:spcAft>
            </a:pPr>
            <a:r>
              <a:rPr lang="en-US" dirty="0">
                <a:solidFill>
                  <a:srgbClr val="130C0E"/>
                </a:solidFill>
                <a:latin typeface="Calibri"/>
              </a:rPr>
              <a:t>© Intertek 2017. All Rights Reserved.</a:t>
            </a:r>
          </a:p>
        </p:txBody>
      </p:sp>
      <p:graphicFrame>
        <p:nvGraphicFramePr>
          <p:cNvPr id="8" name="Diagram 7">
            <a:extLst>
              <a:ext uri="{FF2B5EF4-FFF2-40B4-BE49-F238E27FC236}">
                <a16:creationId xmlns:a16="http://schemas.microsoft.com/office/drawing/2014/main" id="{F1A306A7-C018-4378-B1C6-65248ECAA8FF}"/>
              </a:ext>
            </a:extLst>
          </p:cNvPr>
          <p:cNvGraphicFramePr/>
          <p:nvPr>
            <p:extLst>
              <p:ext uri="{D42A27DB-BD31-4B8C-83A1-F6EECF244321}">
                <p14:modId xmlns:p14="http://schemas.microsoft.com/office/powerpoint/2010/main" val="2297043324"/>
              </p:ext>
            </p:extLst>
          </p:nvPr>
        </p:nvGraphicFramePr>
        <p:xfrm>
          <a:off x="1403350" y="1384300"/>
          <a:ext cx="6118923" cy="4401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4">
            <a:extLst>
              <a:ext uri="{FF2B5EF4-FFF2-40B4-BE49-F238E27FC236}">
                <a16:creationId xmlns:a16="http://schemas.microsoft.com/office/drawing/2014/main" id="{D434FCFD-954D-443B-9F8C-99D0830DF799}"/>
              </a:ext>
            </a:extLst>
          </p:cNvPr>
          <p:cNvSpPr txBox="1">
            <a:spLocks/>
          </p:cNvSpPr>
          <p:nvPr/>
        </p:nvSpPr>
        <p:spPr>
          <a:xfrm>
            <a:off x="8267105" y="5559342"/>
            <a:ext cx="571500" cy="105300"/>
          </a:xfrm>
          <a:prstGeom prst="rect">
            <a:avLst/>
          </a:prstGeom>
        </p:spPr>
        <p:txBody>
          <a:bodyPr vert="horz" lIns="0" tIns="0" rIns="0" bIns="0" rtlCol="0" anchor="ctr"/>
          <a:lstStyle>
            <a:defPPr>
              <a:defRPr lang="en-US"/>
            </a:defPPr>
            <a:lvl1pPr marL="0" algn="r" defTabSz="914377" rtl="0" eaLnBrk="1" latinLnBrk="0" hangingPunct="1">
              <a:defRPr lang="en-GB" sz="1000" kern="1200" smtClean="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783" fontAlgn="auto">
              <a:spcBef>
                <a:spcPts val="0"/>
              </a:spcBef>
              <a:spcAft>
                <a:spcPts val="0"/>
              </a:spcAft>
            </a:pPr>
            <a:fld id="{176D288C-CDAA-43CA-9DE4-6641BC7AE8BF}" type="slidenum">
              <a:rPr lang="en-US" sz="750">
                <a:solidFill>
                  <a:srgbClr val="130C0E"/>
                </a:solidFill>
                <a:latin typeface="Calibri"/>
              </a:rPr>
              <a:pPr defTabSz="685783" fontAlgn="auto">
                <a:spcBef>
                  <a:spcPts val="0"/>
                </a:spcBef>
                <a:spcAft>
                  <a:spcPts val="0"/>
                </a:spcAft>
              </a:pPr>
              <a:t>29</a:t>
            </a:fld>
            <a:endParaRPr lang="en-US" sz="750" dirty="0">
              <a:solidFill>
                <a:srgbClr val="130C0E"/>
              </a:solidFill>
              <a:latin typeface="Calibri"/>
            </a:endParaRPr>
          </a:p>
        </p:txBody>
      </p:sp>
      <p:sp>
        <p:nvSpPr>
          <p:cNvPr id="11" name="Rectangle 10">
            <a:extLst>
              <a:ext uri="{FF2B5EF4-FFF2-40B4-BE49-F238E27FC236}">
                <a16:creationId xmlns:a16="http://schemas.microsoft.com/office/drawing/2014/main" id="{4A5AF6F1-5594-4072-A4C6-001B9143FD39}"/>
              </a:ext>
            </a:extLst>
          </p:cNvPr>
          <p:cNvSpPr/>
          <p:nvPr/>
        </p:nvSpPr>
        <p:spPr>
          <a:xfrm>
            <a:off x="6585157" y="1241571"/>
            <a:ext cx="2548742" cy="1569660"/>
          </a:xfrm>
          <a:prstGeom prst="rect">
            <a:avLst/>
          </a:prstGeom>
        </p:spPr>
        <p:txBody>
          <a:bodyPr wrap="square">
            <a:spAutoFit/>
          </a:bodyPr>
          <a:lstStyle/>
          <a:p>
            <a:pPr marL="169069" indent="-169069" defTabSz="685783" fontAlgn="auto">
              <a:spcBef>
                <a:spcPts val="0"/>
              </a:spcBef>
              <a:spcAft>
                <a:spcPts val="0"/>
              </a:spcAft>
              <a:buClr>
                <a:srgbClr val="FFC700"/>
              </a:buClr>
              <a:buFont typeface="Arial" panose="020B0604020202020204" pitchFamily="34" charset="0"/>
              <a:buChar char="•"/>
            </a:pPr>
            <a:r>
              <a:rPr lang="en-US" sz="1600" dirty="0">
                <a:solidFill>
                  <a:srgbClr val="000000"/>
                </a:solidFill>
                <a:latin typeface="Calibri"/>
                <a:ea typeface="+mn-ea"/>
              </a:rPr>
              <a:t>No danger to human health</a:t>
            </a:r>
          </a:p>
          <a:p>
            <a:pPr marL="169069" indent="-169069" defTabSz="685783" fontAlgn="auto">
              <a:spcBef>
                <a:spcPts val="0"/>
              </a:spcBef>
              <a:spcAft>
                <a:spcPts val="0"/>
              </a:spcAft>
              <a:buClr>
                <a:srgbClr val="FFC700"/>
              </a:buClr>
              <a:buFont typeface="Arial" panose="020B0604020202020204" pitchFamily="34" charset="0"/>
              <a:buChar char="•"/>
            </a:pPr>
            <a:r>
              <a:rPr lang="en-US" sz="1600" dirty="0">
                <a:solidFill>
                  <a:srgbClr val="000000"/>
                </a:solidFill>
                <a:latin typeface="Calibri"/>
                <a:ea typeface="+mn-ea"/>
              </a:rPr>
              <a:t>No change to food composition</a:t>
            </a:r>
          </a:p>
          <a:p>
            <a:pPr marL="169069" indent="-169069" defTabSz="685783" fontAlgn="auto">
              <a:spcBef>
                <a:spcPts val="0"/>
              </a:spcBef>
              <a:spcAft>
                <a:spcPts val="0"/>
              </a:spcAft>
              <a:buClr>
                <a:srgbClr val="FFC700"/>
              </a:buClr>
              <a:buFont typeface="Arial" panose="020B0604020202020204" pitchFamily="34" charset="0"/>
              <a:buChar char="•"/>
            </a:pPr>
            <a:r>
              <a:rPr lang="en-US" sz="1600" dirty="0">
                <a:solidFill>
                  <a:srgbClr val="000000"/>
                </a:solidFill>
                <a:latin typeface="Calibri"/>
                <a:ea typeface="+mn-ea"/>
              </a:rPr>
              <a:t>No change to organoleptic properties of food</a:t>
            </a:r>
          </a:p>
        </p:txBody>
      </p:sp>
      <p:sp>
        <p:nvSpPr>
          <p:cNvPr id="12" name="Rectangle 11">
            <a:extLst>
              <a:ext uri="{FF2B5EF4-FFF2-40B4-BE49-F238E27FC236}">
                <a16:creationId xmlns:a16="http://schemas.microsoft.com/office/drawing/2014/main" id="{EF5EC541-3799-4F87-B1BC-D8679FB2E359}"/>
              </a:ext>
            </a:extLst>
          </p:cNvPr>
          <p:cNvSpPr/>
          <p:nvPr/>
        </p:nvSpPr>
        <p:spPr>
          <a:xfrm>
            <a:off x="6909906" y="4046769"/>
            <a:ext cx="2234094" cy="2062103"/>
          </a:xfrm>
          <a:prstGeom prst="rect">
            <a:avLst/>
          </a:prstGeom>
        </p:spPr>
        <p:txBody>
          <a:bodyPr wrap="square">
            <a:spAutoFit/>
          </a:bodyPr>
          <a:lstStyle/>
          <a:p>
            <a:pPr marL="169069" indent="-169069" defTabSz="685783" fontAlgn="auto">
              <a:spcBef>
                <a:spcPts val="0"/>
              </a:spcBef>
              <a:spcAft>
                <a:spcPts val="0"/>
              </a:spcAft>
              <a:buClr>
                <a:srgbClr val="FFC700"/>
              </a:buClr>
              <a:buFont typeface="Arial" panose="020B0604020202020204" pitchFamily="34" charset="0"/>
              <a:buChar char="•"/>
            </a:pPr>
            <a:r>
              <a:rPr lang="en-US" sz="1600" dirty="0">
                <a:solidFill>
                  <a:srgbClr val="000000"/>
                </a:solidFill>
                <a:latin typeface="Calibri"/>
                <a:ea typeface="+mn-ea"/>
              </a:rPr>
              <a:t>Regulations to govern use of material</a:t>
            </a:r>
          </a:p>
          <a:p>
            <a:pPr marL="169069" indent="-169069" defTabSz="685783" fontAlgn="auto">
              <a:spcBef>
                <a:spcPts val="0"/>
              </a:spcBef>
              <a:spcAft>
                <a:spcPts val="0"/>
              </a:spcAft>
              <a:buClr>
                <a:srgbClr val="FFC700"/>
              </a:buClr>
              <a:buFont typeface="Arial" panose="020B0604020202020204" pitchFamily="34" charset="0"/>
              <a:buChar char="•"/>
            </a:pPr>
            <a:r>
              <a:rPr lang="en-US" sz="1600" dirty="0">
                <a:solidFill>
                  <a:srgbClr val="000000"/>
                </a:solidFill>
                <a:latin typeface="Calibri"/>
                <a:ea typeface="+mn-ea"/>
              </a:rPr>
              <a:t>Positive list of materials cleared or approved by government agencies</a:t>
            </a:r>
          </a:p>
          <a:p>
            <a:pPr marL="169069" indent="-169069" defTabSz="685783" fontAlgn="auto">
              <a:spcBef>
                <a:spcPts val="0"/>
              </a:spcBef>
              <a:spcAft>
                <a:spcPts val="0"/>
              </a:spcAft>
              <a:buClr>
                <a:srgbClr val="FFC700"/>
              </a:buClr>
              <a:buFont typeface="Arial" panose="020B0604020202020204" pitchFamily="34" charset="0"/>
              <a:buChar char="•"/>
            </a:pPr>
            <a:r>
              <a:rPr lang="en-US" sz="1600" dirty="0">
                <a:solidFill>
                  <a:srgbClr val="000000"/>
                </a:solidFill>
                <a:latin typeface="Calibri"/>
                <a:ea typeface="+mn-ea"/>
              </a:rPr>
              <a:t>Compliance testing requirements</a:t>
            </a:r>
          </a:p>
        </p:txBody>
      </p:sp>
      <p:sp>
        <p:nvSpPr>
          <p:cNvPr id="13" name="Rectangle 12">
            <a:extLst>
              <a:ext uri="{FF2B5EF4-FFF2-40B4-BE49-F238E27FC236}">
                <a16:creationId xmlns:a16="http://schemas.microsoft.com/office/drawing/2014/main" id="{048E1C98-F8D3-4E39-8310-CD24150B94D8}"/>
              </a:ext>
            </a:extLst>
          </p:cNvPr>
          <p:cNvSpPr/>
          <p:nvPr/>
        </p:nvSpPr>
        <p:spPr>
          <a:xfrm>
            <a:off x="-42659" y="4251973"/>
            <a:ext cx="2827327" cy="2062103"/>
          </a:xfrm>
          <a:prstGeom prst="rect">
            <a:avLst/>
          </a:prstGeom>
        </p:spPr>
        <p:txBody>
          <a:bodyPr wrap="square">
            <a:spAutoFit/>
          </a:bodyPr>
          <a:lstStyle/>
          <a:p>
            <a:pPr marL="169069" indent="-169069" defTabSz="685783" fontAlgn="auto">
              <a:spcBef>
                <a:spcPts val="0"/>
              </a:spcBef>
              <a:spcAft>
                <a:spcPts val="0"/>
              </a:spcAft>
              <a:buClr>
                <a:srgbClr val="FFC700"/>
              </a:buClr>
              <a:buFont typeface="Arial" panose="020B0604020202020204" pitchFamily="34" charset="0"/>
              <a:buChar char="•"/>
            </a:pPr>
            <a:r>
              <a:rPr lang="en-US" sz="1600" dirty="0">
                <a:solidFill>
                  <a:srgbClr val="000000"/>
                </a:solidFill>
                <a:latin typeface="Calibri"/>
                <a:ea typeface="+mn-ea"/>
              </a:rPr>
              <a:t>Quality system and manufacturing processes in place to avoid contamination in manufacturing</a:t>
            </a:r>
          </a:p>
          <a:p>
            <a:pPr marL="169069" indent="-169069" defTabSz="685783" fontAlgn="auto">
              <a:spcBef>
                <a:spcPts val="0"/>
              </a:spcBef>
              <a:spcAft>
                <a:spcPts val="0"/>
              </a:spcAft>
              <a:buClr>
                <a:srgbClr val="FFC700"/>
              </a:buClr>
              <a:buFont typeface="Arial" panose="020B0604020202020204" pitchFamily="34" charset="0"/>
              <a:buChar char="•"/>
            </a:pPr>
            <a:r>
              <a:rPr lang="en-US" sz="1600" dirty="0">
                <a:solidFill>
                  <a:srgbClr val="000000"/>
                </a:solidFill>
                <a:latin typeface="Calibri"/>
                <a:ea typeface="+mn-ea"/>
              </a:rPr>
              <a:t>Use of material at the level only to achieve technical function</a:t>
            </a:r>
          </a:p>
          <a:p>
            <a:pPr marL="169069" indent="-169069" defTabSz="685783" fontAlgn="auto">
              <a:spcBef>
                <a:spcPts val="0"/>
              </a:spcBef>
              <a:spcAft>
                <a:spcPts val="0"/>
              </a:spcAft>
              <a:buClr>
                <a:srgbClr val="FFC700"/>
              </a:buClr>
              <a:buFont typeface="Arial" panose="020B0604020202020204" pitchFamily="34" charset="0"/>
              <a:buChar char="•"/>
            </a:pPr>
            <a:r>
              <a:rPr lang="en-US" sz="1600" dirty="0">
                <a:solidFill>
                  <a:srgbClr val="000000"/>
                </a:solidFill>
                <a:latin typeface="Calibri"/>
                <a:ea typeface="+mn-ea"/>
              </a:rPr>
              <a:t>Suitable purities</a:t>
            </a:r>
          </a:p>
        </p:txBody>
      </p:sp>
      <p:sp>
        <p:nvSpPr>
          <p:cNvPr id="14" name="TextBox 13">
            <a:extLst>
              <a:ext uri="{FF2B5EF4-FFF2-40B4-BE49-F238E27FC236}">
                <a16:creationId xmlns:a16="http://schemas.microsoft.com/office/drawing/2014/main" id="{8F508088-A398-49ED-8865-5A4921ECF037}"/>
              </a:ext>
            </a:extLst>
          </p:cNvPr>
          <p:cNvSpPr txBox="1"/>
          <p:nvPr/>
        </p:nvSpPr>
        <p:spPr>
          <a:xfrm>
            <a:off x="10100" y="1526792"/>
            <a:ext cx="3260149" cy="1061829"/>
          </a:xfrm>
          <a:prstGeom prst="rect">
            <a:avLst/>
          </a:prstGeom>
          <a:noFill/>
          <a:ln>
            <a:noFill/>
          </a:ln>
        </p:spPr>
        <p:txBody>
          <a:bodyPr wrap="square" lIns="68580" tIns="68580" rIns="68580" bIns="68580" rtlCol="0">
            <a:spAutoFit/>
          </a:bodyPr>
          <a:lstStyle/>
          <a:p>
            <a:pPr defTabSz="685783" fontAlgn="auto">
              <a:spcBef>
                <a:spcPts val="0"/>
              </a:spcBef>
              <a:spcAft>
                <a:spcPts val="0"/>
              </a:spcAft>
            </a:pPr>
            <a:r>
              <a:rPr lang="en-US" sz="2000" b="1" dirty="0">
                <a:solidFill>
                  <a:srgbClr val="FFC700"/>
                </a:solidFill>
                <a:effectLst>
                  <a:outerShdw blurRad="38100" dist="38100" dir="2700000" algn="tl">
                    <a:srgbClr val="000000">
                      <a:alpha val="43137"/>
                    </a:srgbClr>
                  </a:outerShdw>
                </a:effectLst>
                <a:latin typeface="Calibri"/>
                <a:ea typeface="+mn-ea"/>
              </a:rPr>
              <a:t>Same principle as EU and US food contact regulations;</a:t>
            </a:r>
          </a:p>
          <a:p>
            <a:pPr defTabSz="685783" fontAlgn="auto">
              <a:spcBef>
                <a:spcPts val="0"/>
              </a:spcBef>
              <a:spcAft>
                <a:spcPts val="0"/>
              </a:spcAft>
            </a:pPr>
            <a:r>
              <a:rPr lang="en-US" sz="2000" b="1" dirty="0">
                <a:solidFill>
                  <a:srgbClr val="FFC700"/>
                </a:solidFill>
                <a:effectLst>
                  <a:outerShdw blurRad="38100" dist="38100" dir="2700000" algn="tl">
                    <a:srgbClr val="000000">
                      <a:alpha val="43137"/>
                    </a:srgbClr>
                  </a:outerShdw>
                </a:effectLst>
                <a:latin typeface="Calibri"/>
                <a:ea typeface="+mn-ea"/>
              </a:rPr>
              <a:t>Details have differences</a:t>
            </a:r>
          </a:p>
        </p:txBody>
      </p:sp>
      <p:sp>
        <p:nvSpPr>
          <p:cNvPr id="15" name="Oval 14">
            <a:extLst>
              <a:ext uri="{FF2B5EF4-FFF2-40B4-BE49-F238E27FC236}">
                <a16:creationId xmlns:a16="http://schemas.microsoft.com/office/drawing/2014/main" id="{08C185A5-3905-4CFF-99BA-AC3F59527907}"/>
              </a:ext>
            </a:extLst>
          </p:cNvPr>
          <p:cNvSpPr/>
          <p:nvPr/>
        </p:nvSpPr>
        <p:spPr>
          <a:xfrm>
            <a:off x="3881854" y="2955422"/>
            <a:ext cx="1695450" cy="15155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pPr>
            <a:r>
              <a:rPr lang="en-US" sz="1600" dirty="0">
                <a:solidFill>
                  <a:srgbClr val="130C0E"/>
                </a:solidFill>
                <a:latin typeface="Calibri"/>
              </a:rPr>
              <a:t>Food Contact Compliance</a:t>
            </a:r>
          </a:p>
        </p:txBody>
      </p:sp>
      <p:sp>
        <p:nvSpPr>
          <p:cNvPr id="7" name="Oval 6">
            <a:extLst>
              <a:ext uri="{FF2B5EF4-FFF2-40B4-BE49-F238E27FC236}">
                <a16:creationId xmlns:a16="http://schemas.microsoft.com/office/drawing/2014/main" id="{C9A5A98F-01C9-438D-A060-40F87504B7F7}"/>
              </a:ext>
            </a:extLst>
          </p:cNvPr>
          <p:cNvSpPr/>
          <p:nvPr/>
        </p:nvSpPr>
        <p:spPr>
          <a:xfrm>
            <a:off x="2105527" y="1466632"/>
            <a:ext cx="4944978" cy="4649608"/>
          </a:xfrm>
          <a:prstGeom prst="ellipse">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pPr>
            <a:endParaRPr lang="en-US" sz="1350" dirty="0">
              <a:solidFill>
                <a:srgbClr val="130C0E"/>
              </a:solidFill>
              <a:latin typeface="Calibri"/>
            </a:endParaRPr>
          </a:p>
        </p:txBody>
      </p:sp>
    </p:spTree>
    <p:extLst>
      <p:ext uri="{BB962C8B-B14F-4D97-AF65-F5344CB8AC3E}">
        <p14:creationId xmlns:p14="http://schemas.microsoft.com/office/powerpoint/2010/main" val="41016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a:xfrm>
            <a:off x="838200" y="2560637"/>
            <a:ext cx="7826406" cy="2739332"/>
          </a:xfrm>
        </p:spPr>
        <p:txBody>
          <a:bodyPr>
            <a:normAutofit fontScale="92500" lnSpcReduction="10000"/>
          </a:bodyPr>
          <a:lstStyle/>
          <a:p>
            <a:r>
              <a:rPr lang="en-US" dirty="0"/>
              <a:t>Speaker introductions</a:t>
            </a:r>
          </a:p>
          <a:p>
            <a:r>
              <a:rPr lang="en-US" dirty="0"/>
              <a:t>Overview of Chinese food regulations</a:t>
            </a:r>
          </a:p>
          <a:p>
            <a:r>
              <a:rPr lang="en-US" dirty="0"/>
              <a:t>Food labeling requirements</a:t>
            </a:r>
          </a:p>
          <a:p>
            <a:r>
              <a:rPr lang="en-US" dirty="0"/>
              <a:t>Food contact regulations</a:t>
            </a:r>
          </a:p>
          <a:p>
            <a:r>
              <a:rPr lang="en-US" dirty="0"/>
              <a:t>Q&amp;A</a:t>
            </a:r>
          </a:p>
        </p:txBody>
      </p:sp>
      <p:pic>
        <p:nvPicPr>
          <p:cNvPr id="9" name="Picture 8">
            <a:extLst>
              <a:ext uri="{FF2B5EF4-FFF2-40B4-BE49-F238E27FC236}">
                <a16:creationId xmlns:a16="http://schemas.microsoft.com/office/drawing/2014/main" id="{72FB62E8-39CD-48B4-879E-769ECD9DE1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8871" y="5299969"/>
            <a:ext cx="2311622" cy="106535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food safety law – food contact regulation legal basis</a:t>
            </a:r>
          </a:p>
        </p:txBody>
      </p:sp>
      <p:sp>
        <p:nvSpPr>
          <p:cNvPr id="6" name="Content Placeholder 5"/>
          <p:cNvSpPr>
            <a:spLocks noGrp="1"/>
          </p:cNvSpPr>
          <p:nvPr>
            <p:ph idx="1"/>
          </p:nvPr>
        </p:nvSpPr>
        <p:spPr>
          <a:xfrm>
            <a:off x="305992" y="1557338"/>
            <a:ext cx="8685608" cy="4785861"/>
          </a:xfrm>
        </p:spPr>
        <p:txBody>
          <a:bodyPr/>
          <a:lstStyle/>
          <a:p>
            <a:pPr>
              <a:lnSpc>
                <a:spcPct val="100000"/>
              </a:lnSpc>
              <a:spcBef>
                <a:spcPts val="450"/>
              </a:spcBef>
              <a:spcAft>
                <a:spcPts val="450"/>
              </a:spcAft>
            </a:pPr>
            <a:r>
              <a:rPr lang="en-US" sz="2800" i="1" u="sng" dirty="0">
                <a:solidFill>
                  <a:srgbClr val="130C0E"/>
                </a:solidFill>
              </a:rPr>
              <a:t>Article 2  </a:t>
            </a:r>
            <a:endParaRPr lang="en-US" sz="2800" u="sng" dirty="0">
              <a:solidFill>
                <a:srgbClr val="130C0E"/>
              </a:solidFill>
            </a:endParaRPr>
          </a:p>
          <a:p>
            <a:pPr>
              <a:lnSpc>
                <a:spcPct val="100000"/>
              </a:lnSpc>
              <a:spcBef>
                <a:spcPts val="450"/>
              </a:spcBef>
              <a:spcAft>
                <a:spcPts val="450"/>
              </a:spcAft>
            </a:pPr>
            <a:r>
              <a:rPr lang="en-US" sz="2800" dirty="0">
                <a:solidFill>
                  <a:srgbClr val="130C0E"/>
                </a:solidFill>
              </a:rPr>
              <a:t>Anyone engaging in following activities shall abide this law:</a:t>
            </a:r>
          </a:p>
          <a:p>
            <a:pPr>
              <a:lnSpc>
                <a:spcPct val="100000"/>
              </a:lnSpc>
              <a:spcBef>
                <a:spcPts val="450"/>
              </a:spcBef>
              <a:spcAft>
                <a:spcPts val="450"/>
              </a:spcAft>
            </a:pPr>
            <a:r>
              <a:rPr lang="en-US" sz="2800" dirty="0">
                <a:solidFill>
                  <a:srgbClr val="130C0E"/>
                </a:solidFill>
              </a:rPr>
              <a:t>(3) Manufacture or sell food packaging materials, food contact containers, detergents, disinfectants and food process tools and equipment (hereinafter referred to as </a:t>
            </a:r>
            <a:r>
              <a:rPr lang="en-US" sz="2800" b="1" u="sng" dirty="0">
                <a:solidFill>
                  <a:srgbClr val="FFC700"/>
                </a:solidFill>
              </a:rPr>
              <a:t>food-related products</a:t>
            </a:r>
            <a:r>
              <a:rPr lang="en-US" sz="2800" dirty="0">
                <a:solidFill>
                  <a:srgbClr val="130C0E"/>
                </a:solidFill>
              </a:rPr>
              <a:t>).</a:t>
            </a:r>
          </a:p>
          <a:p>
            <a:pPr>
              <a:lnSpc>
                <a:spcPct val="100000"/>
              </a:lnSpc>
              <a:spcBef>
                <a:spcPts val="450"/>
              </a:spcBef>
              <a:spcAft>
                <a:spcPts val="450"/>
              </a:spcAft>
            </a:pPr>
            <a:endParaRPr lang="en-US" sz="2800" dirty="0">
              <a:solidFill>
                <a:srgbClr val="130C0E"/>
              </a:solidFill>
            </a:endParaRPr>
          </a:p>
          <a:p>
            <a:pPr>
              <a:lnSpc>
                <a:spcPct val="100000"/>
              </a:lnSpc>
              <a:spcBef>
                <a:spcPts val="450"/>
              </a:spcBef>
              <a:spcAft>
                <a:spcPts val="450"/>
              </a:spcAft>
            </a:pPr>
            <a:r>
              <a:rPr lang="en-US" sz="2800" dirty="0">
                <a:solidFill>
                  <a:srgbClr val="130C0E"/>
                </a:solidFill>
              </a:rPr>
              <a:t>...... And other relevant Articles in Food Safety Law</a:t>
            </a:r>
          </a:p>
          <a:p>
            <a:endParaRPr lang="en-US" dirty="0"/>
          </a:p>
        </p:txBody>
      </p:sp>
      <p:sp>
        <p:nvSpPr>
          <p:cNvPr id="5" name="Slide Number Placeholder 4"/>
          <p:cNvSpPr>
            <a:spLocks noGrp="1"/>
          </p:cNvSpPr>
          <p:nvPr>
            <p:ph type="sldNum" sz="quarter" idx="12"/>
          </p:nvPr>
        </p:nvSpPr>
        <p:spPr/>
        <p:txBody>
          <a:bodyPr/>
          <a:lstStyle/>
          <a:p>
            <a:pPr defTabSz="685783" fontAlgn="auto">
              <a:spcBef>
                <a:spcPts val="0"/>
              </a:spcBef>
              <a:spcAft>
                <a:spcPts val="0"/>
              </a:spcAft>
            </a:pPr>
            <a:fld id="{176D288C-CDAA-43CA-9DE4-6641BC7AE8BF}" type="slidenum">
              <a:rPr lang="en-GB">
                <a:solidFill>
                  <a:srgbClr val="130C0E"/>
                </a:solidFill>
                <a:latin typeface="Calibri"/>
              </a:rPr>
              <a:pPr defTabSz="685783" fontAlgn="auto">
                <a:spcBef>
                  <a:spcPts val="0"/>
                </a:spcBef>
                <a:spcAft>
                  <a:spcPts val="0"/>
                </a:spcAft>
              </a:pPr>
              <a:t>30</a:t>
            </a:fld>
            <a:endParaRPr lang="en-GB" dirty="0">
              <a:solidFill>
                <a:srgbClr val="130C0E"/>
              </a:solidFill>
              <a:latin typeface="Calibri"/>
            </a:endParaRPr>
          </a:p>
        </p:txBody>
      </p:sp>
      <p:sp>
        <p:nvSpPr>
          <p:cNvPr id="10" name="Footer Placeholder 4"/>
          <p:cNvSpPr>
            <a:spLocks noGrp="1"/>
          </p:cNvSpPr>
          <p:nvPr>
            <p:ph type="ftr" sz="quarter" idx="4294967295"/>
          </p:nvPr>
        </p:nvSpPr>
        <p:spPr>
          <a:xfrm>
            <a:off x="305993" y="6440150"/>
            <a:ext cx="3140185" cy="105300"/>
          </a:xfrm>
          <a:prstGeom prst="rect">
            <a:avLst/>
          </a:prstGeom>
        </p:spPr>
        <p:txBody>
          <a:bodyPr vert="horz" lIns="0" tIns="0" rIns="0" bIns="0" rtlCol="0" anchor="ctr"/>
          <a:lstStyle>
            <a:lvl1pPr marL="0" algn="l" defTabSz="685783" rtl="0" eaLnBrk="1" latinLnBrk="0" hangingPunct="1">
              <a:defRPr lang="en-GB" sz="750" kern="1200">
                <a:solidFill>
                  <a:schemeClr val="tx1"/>
                </a:solidFill>
                <a:latin typeface="+mn-lt"/>
                <a:ea typeface="+mn-ea"/>
                <a:cs typeface="+mn-cs"/>
              </a:defRPr>
            </a:lvl1pPr>
          </a:lstStyle>
          <a:p>
            <a:pPr fontAlgn="auto">
              <a:spcBef>
                <a:spcPts val="0"/>
              </a:spcBef>
              <a:spcAft>
                <a:spcPts val="0"/>
              </a:spcAft>
            </a:pPr>
            <a:r>
              <a:rPr lang="en-US" dirty="0">
                <a:solidFill>
                  <a:srgbClr val="130C0E"/>
                </a:solidFill>
                <a:latin typeface="Calibri"/>
              </a:rPr>
              <a:t>© Intertek 2017. All Rights Reserved.</a:t>
            </a:r>
          </a:p>
        </p:txBody>
      </p:sp>
    </p:spTree>
    <p:extLst>
      <p:ext uri="{BB962C8B-B14F-4D97-AF65-F5344CB8AC3E}">
        <p14:creationId xmlns:p14="http://schemas.microsoft.com/office/powerpoint/2010/main" val="5609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china food contact gb standards</a:t>
            </a:r>
          </a:p>
        </p:txBody>
      </p:sp>
      <p:sp>
        <p:nvSpPr>
          <p:cNvPr id="4" name="Slide Number Placeholder 3"/>
          <p:cNvSpPr>
            <a:spLocks noGrp="1"/>
          </p:cNvSpPr>
          <p:nvPr>
            <p:ph type="sldNum" sz="quarter" idx="12"/>
          </p:nvPr>
        </p:nvSpPr>
        <p:spPr/>
        <p:txBody>
          <a:bodyPr/>
          <a:lstStyle/>
          <a:p>
            <a:pPr defTabSz="685783" fontAlgn="auto">
              <a:spcBef>
                <a:spcPts val="0"/>
              </a:spcBef>
              <a:spcAft>
                <a:spcPts val="0"/>
              </a:spcAft>
            </a:pPr>
            <a:fld id="{176D288C-CDAA-43CA-9DE4-6641BC7AE8BF}" type="slidenum">
              <a:rPr lang="en-GB">
                <a:solidFill>
                  <a:srgbClr val="130C0E"/>
                </a:solidFill>
                <a:latin typeface="Calibri"/>
              </a:rPr>
              <a:pPr defTabSz="685783" fontAlgn="auto">
                <a:spcBef>
                  <a:spcPts val="0"/>
                </a:spcBef>
                <a:spcAft>
                  <a:spcPts val="0"/>
                </a:spcAft>
              </a:pPr>
              <a:t>31</a:t>
            </a:fld>
            <a:endParaRPr lang="en-GB" dirty="0">
              <a:solidFill>
                <a:srgbClr val="130C0E"/>
              </a:solidFill>
              <a:latin typeface="Calibri"/>
            </a:endParaRPr>
          </a:p>
        </p:txBody>
      </p:sp>
      <p:sp>
        <p:nvSpPr>
          <p:cNvPr id="7" name="Rectangle 6"/>
          <p:cNvSpPr>
            <a:spLocks noChangeArrowheads="1"/>
          </p:cNvSpPr>
          <p:nvPr/>
        </p:nvSpPr>
        <p:spPr bwMode="auto">
          <a:xfrm>
            <a:off x="2989012" y="1604209"/>
            <a:ext cx="3223022" cy="459178"/>
          </a:xfrm>
          <a:prstGeom prst="rect">
            <a:avLst/>
          </a:prstGeom>
          <a:solidFill>
            <a:schemeClr val="tx1">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defRPr/>
            </a:pPr>
            <a:r>
              <a:rPr lang="en-US" altLang="nl-NL" sz="1350" b="1" i="1" dirty="0">
                <a:solidFill>
                  <a:prstClr val="white"/>
                </a:solidFill>
              </a:rPr>
              <a:t>Food Contact GB Standards</a:t>
            </a:r>
          </a:p>
        </p:txBody>
      </p:sp>
      <p:sp>
        <p:nvSpPr>
          <p:cNvPr id="12" name="AutoShape 13"/>
          <p:cNvSpPr>
            <a:spLocks noChangeArrowheads="1"/>
          </p:cNvSpPr>
          <p:nvPr/>
        </p:nvSpPr>
        <p:spPr bwMode="auto">
          <a:xfrm>
            <a:off x="798598" y="5205406"/>
            <a:ext cx="1363266" cy="370284"/>
          </a:xfrm>
          <a:prstGeom prst="flowChartAlternateProcess">
            <a:avLst/>
          </a:prstGeom>
          <a:solidFill>
            <a:schemeClr val="accent1">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r>
              <a:rPr lang="en-US" altLang="nl-NL" sz="1200" dirty="0">
                <a:solidFill>
                  <a:srgbClr val="130C0E"/>
                </a:solidFill>
              </a:rPr>
              <a:t>Metal and alloy</a:t>
            </a:r>
          </a:p>
        </p:txBody>
      </p:sp>
      <p:sp>
        <p:nvSpPr>
          <p:cNvPr id="46" name="AutoShape 13"/>
          <p:cNvSpPr>
            <a:spLocks noChangeArrowheads="1"/>
          </p:cNvSpPr>
          <p:nvPr/>
        </p:nvSpPr>
        <p:spPr bwMode="auto">
          <a:xfrm>
            <a:off x="7252171" y="2505250"/>
            <a:ext cx="1363266" cy="370284"/>
          </a:xfrm>
          <a:prstGeom prst="flowChartAlternateProcess">
            <a:avLst/>
          </a:prstGeom>
          <a:solidFill>
            <a:srgbClr val="C00000"/>
          </a:solidFill>
          <a:ln w="9525">
            <a:solidFill>
              <a:srgbClr val="C00000"/>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r>
              <a:rPr lang="en-US" altLang="nl-NL" sz="1050" dirty="0">
                <a:solidFill>
                  <a:srgbClr val="FFFFFF"/>
                </a:solidFill>
              </a:rPr>
              <a:t>Migration Test </a:t>
            </a:r>
          </a:p>
          <a:p>
            <a:pPr algn="ctr" defTabSz="342900" eaLnBrk="1" hangingPunct="1"/>
            <a:r>
              <a:rPr lang="en-US" altLang="nl-NL" sz="1050" dirty="0">
                <a:solidFill>
                  <a:srgbClr val="FFFFFF"/>
                </a:solidFill>
              </a:rPr>
              <a:t>Standards</a:t>
            </a:r>
          </a:p>
        </p:txBody>
      </p:sp>
      <p:cxnSp>
        <p:nvCxnSpPr>
          <p:cNvPr id="47" name="Straight Connector 46"/>
          <p:cNvCxnSpPr/>
          <p:nvPr/>
        </p:nvCxnSpPr>
        <p:spPr>
          <a:xfrm>
            <a:off x="4600523" y="2063388"/>
            <a:ext cx="0" cy="22375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endCxn id="50" idx="0"/>
          </p:cNvCxnSpPr>
          <p:nvPr/>
        </p:nvCxnSpPr>
        <p:spPr>
          <a:xfrm>
            <a:off x="3446177" y="2287146"/>
            <a:ext cx="0" cy="23553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AutoShape 13"/>
          <p:cNvSpPr>
            <a:spLocks noChangeArrowheads="1"/>
          </p:cNvSpPr>
          <p:nvPr/>
        </p:nvSpPr>
        <p:spPr bwMode="auto">
          <a:xfrm>
            <a:off x="2764544" y="2522683"/>
            <a:ext cx="1363266" cy="370284"/>
          </a:xfrm>
          <a:prstGeom prst="flowChartAlternateProcess">
            <a:avLst/>
          </a:prstGeom>
          <a:solidFill>
            <a:srgbClr val="C00000"/>
          </a:solidFill>
          <a:ln w="9525">
            <a:solidFill>
              <a:srgbClr val="C00000"/>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r>
              <a:rPr lang="en-US" altLang="nl-NL" sz="1050" dirty="0">
                <a:solidFill>
                  <a:srgbClr val="FFFFFF"/>
                </a:solidFill>
              </a:rPr>
              <a:t>Material Standards</a:t>
            </a:r>
          </a:p>
        </p:txBody>
      </p:sp>
      <p:sp>
        <p:nvSpPr>
          <p:cNvPr id="54" name="AutoShape 13"/>
          <p:cNvSpPr>
            <a:spLocks noChangeArrowheads="1"/>
          </p:cNvSpPr>
          <p:nvPr/>
        </p:nvSpPr>
        <p:spPr bwMode="auto">
          <a:xfrm>
            <a:off x="5053471" y="2509418"/>
            <a:ext cx="1363266" cy="370284"/>
          </a:xfrm>
          <a:prstGeom prst="flowChartAlternateProcess">
            <a:avLst/>
          </a:prstGeom>
          <a:solidFill>
            <a:srgbClr val="C00000"/>
          </a:solidFill>
          <a:ln w="9525">
            <a:solidFill>
              <a:srgbClr val="C00000"/>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r>
              <a:rPr lang="en-US" altLang="nl-NL" sz="1050" dirty="0">
                <a:solidFill>
                  <a:srgbClr val="FFFFFF"/>
                </a:solidFill>
              </a:rPr>
              <a:t>Manufacturing </a:t>
            </a:r>
          </a:p>
          <a:p>
            <a:pPr algn="ctr" defTabSz="342900" eaLnBrk="1" hangingPunct="1"/>
            <a:r>
              <a:rPr lang="en-US" altLang="nl-NL" sz="1050" dirty="0">
                <a:solidFill>
                  <a:srgbClr val="FFFFFF"/>
                </a:solidFill>
              </a:rPr>
              <a:t>Practice</a:t>
            </a:r>
          </a:p>
        </p:txBody>
      </p:sp>
      <p:sp>
        <p:nvSpPr>
          <p:cNvPr id="57" name="AutoShape 13"/>
          <p:cNvSpPr>
            <a:spLocks noChangeArrowheads="1"/>
          </p:cNvSpPr>
          <p:nvPr/>
        </p:nvSpPr>
        <p:spPr bwMode="auto">
          <a:xfrm>
            <a:off x="540119" y="2523086"/>
            <a:ext cx="1363266" cy="370284"/>
          </a:xfrm>
          <a:prstGeom prst="flowChartAlternateProcess">
            <a:avLst/>
          </a:prstGeom>
          <a:solidFill>
            <a:srgbClr val="C00000"/>
          </a:solidFill>
          <a:ln w="9525">
            <a:solidFill>
              <a:srgbClr val="C00000"/>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r>
              <a:rPr lang="en-US" altLang="nl-NL" sz="1050" dirty="0">
                <a:solidFill>
                  <a:srgbClr val="FFFFFF"/>
                </a:solidFill>
              </a:rPr>
              <a:t>Horizontal Standard</a:t>
            </a:r>
          </a:p>
        </p:txBody>
      </p:sp>
      <p:cxnSp>
        <p:nvCxnSpPr>
          <p:cNvPr id="59" name="Straight Connector 58"/>
          <p:cNvCxnSpPr/>
          <p:nvPr/>
        </p:nvCxnSpPr>
        <p:spPr>
          <a:xfrm flipV="1">
            <a:off x="1221612" y="2267750"/>
            <a:ext cx="6712192" cy="274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57" idx="0"/>
          </p:cNvCxnSpPr>
          <p:nvPr/>
        </p:nvCxnSpPr>
        <p:spPr>
          <a:xfrm>
            <a:off x="1221612" y="2293678"/>
            <a:ext cx="140" cy="22940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AutoShape 13"/>
          <p:cNvSpPr>
            <a:spLocks noChangeArrowheads="1"/>
          </p:cNvSpPr>
          <p:nvPr/>
        </p:nvSpPr>
        <p:spPr bwMode="auto">
          <a:xfrm>
            <a:off x="7016427" y="4128734"/>
            <a:ext cx="1363266" cy="370284"/>
          </a:xfrm>
          <a:prstGeom prst="flowChartAlternateProcess">
            <a:avLst/>
          </a:prstGeom>
          <a:solidFill>
            <a:schemeClr val="accent1">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endParaRPr lang="en-US" altLang="nl-NL" sz="1050" dirty="0">
              <a:solidFill>
                <a:srgbClr val="130C0E"/>
              </a:solidFill>
            </a:endParaRPr>
          </a:p>
          <a:p>
            <a:pPr algn="ctr" defTabSz="342900" eaLnBrk="1" hangingPunct="1"/>
            <a:r>
              <a:rPr lang="en-US" altLang="nl-NL" sz="1050" dirty="0">
                <a:solidFill>
                  <a:srgbClr val="130C0E"/>
                </a:solidFill>
              </a:rPr>
              <a:t>Printing ink*</a:t>
            </a:r>
            <a:br>
              <a:rPr lang="en-US" altLang="nl-NL" sz="1050" dirty="0">
                <a:solidFill>
                  <a:srgbClr val="130C0E"/>
                </a:solidFill>
              </a:rPr>
            </a:br>
            <a:endParaRPr lang="en-US" altLang="nl-NL" sz="1050" dirty="0">
              <a:solidFill>
                <a:srgbClr val="130C0E"/>
              </a:solidFill>
            </a:endParaRPr>
          </a:p>
        </p:txBody>
      </p:sp>
      <p:sp>
        <p:nvSpPr>
          <p:cNvPr id="74" name="AutoShape 13"/>
          <p:cNvSpPr>
            <a:spLocks noChangeArrowheads="1"/>
          </p:cNvSpPr>
          <p:nvPr/>
        </p:nvSpPr>
        <p:spPr bwMode="auto">
          <a:xfrm>
            <a:off x="798598" y="4665659"/>
            <a:ext cx="1363266" cy="370284"/>
          </a:xfrm>
          <a:prstGeom prst="flowChartAlternateProcess">
            <a:avLst/>
          </a:prstGeom>
          <a:solidFill>
            <a:schemeClr val="accent1">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r>
              <a:rPr lang="en-US" altLang="nl-NL" sz="1050" dirty="0">
                <a:solidFill>
                  <a:srgbClr val="130C0E"/>
                </a:solidFill>
              </a:rPr>
              <a:t>Paper and </a:t>
            </a:r>
          </a:p>
          <a:p>
            <a:pPr algn="ctr" defTabSz="342900" eaLnBrk="1" hangingPunct="1"/>
            <a:r>
              <a:rPr lang="en-US" altLang="nl-NL" sz="1050" dirty="0">
                <a:solidFill>
                  <a:srgbClr val="130C0E"/>
                </a:solidFill>
              </a:rPr>
              <a:t>paperboard</a:t>
            </a:r>
          </a:p>
        </p:txBody>
      </p:sp>
      <p:sp>
        <p:nvSpPr>
          <p:cNvPr id="75" name="AutoShape 13"/>
          <p:cNvSpPr>
            <a:spLocks noChangeArrowheads="1"/>
          </p:cNvSpPr>
          <p:nvPr/>
        </p:nvSpPr>
        <p:spPr bwMode="auto">
          <a:xfrm>
            <a:off x="7016427" y="4665659"/>
            <a:ext cx="1363266" cy="370284"/>
          </a:xfrm>
          <a:prstGeom prst="flowChartAlternateProcess">
            <a:avLst/>
          </a:prstGeom>
          <a:solidFill>
            <a:schemeClr val="accent1">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endParaRPr lang="en-US" altLang="nl-NL" sz="1050" dirty="0">
              <a:solidFill>
                <a:srgbClr val="130C0E"/>
              </a:solidFill>
            </a:endParaRPr>
          </a:p>
          <a:p>
            <a:pPr algn="ctr" defTabSz="342900" eaLnBrk="1" hangingPunct="1"/>
            <a:r>
              <a:rPr lang="en-US" altLang="nl-NL" sz="1050" dirty="0">
                <a:solidFill>
                  <a:srgbClr val="130C0E"/>
                </a:solidFill>
              </a:rPr>
              <a:t>Textile*</a:t>
            </a:r>
            <a:br>
              <a:rPr lang="en-US" altLang="nl-NL" sz="1050" dirty="0">
                <a:solidFill>
                  <a:srgbClr val="130C0E"/>
                </a:solidFill>
              </a:rPr>
            </a:br>
            <a:endParaRPr lang="en-US" altLang="nl-NL" sz="1050" dirty="0">
              <a:solidFill>
                <a:srgbClr val="130C0E"/>
              </a:solidFill>
            </a:endParaRPr>
          </a:p>
        </p:txBody>
      </p:sp>
      <p:sp>
        <p:nvSpPr>
          <p:cNvPr id="77" name="AutoShape 13"/>
          <p:cNvSpPr>
            <a:spLocks noChangeArrowheads="1"/>
          </p:cNvSpPr>
          <p:nvPr/>
        </p:nvSpPr>
        <p:spPr bwMode="auto">
          <a:xfrm>
            <a:off x="2377092" y="4143386"/>
            <a:ext cx="1363266" cy="370284"/>
          </a:xfrm>
          <a:prstGeom prst="flowChartAlternateProcess">
            <a:avLst/>
          </a:prstGeom>
          <a:solidFill>
            <a:schemeClr val="accent1">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endParaRPr lang="en-US" altLang="nl-NL" sz="1050" dirty="0">
              <a:solidFill>
                <a:srgbClr val="130C0E"/>
              </a:solidFill>
            </a:endParaRPr>
          </a:p>
          <a:p>
            <a:pPr algn="ctr" defTabSz="342900" eaLnBrk="1" hangingPunct="1"/>
            <a:r>
              <a:rPr lang="en-US" altLang="nl-NL" sz="1050" dirty="0">
                <a:solidFill>
                  <a:srgbClr val="130C0E"/>
                </a:solidFill>
              </a:rPr>
              <a:t>Rubber and articles</a:t>
            </a:r>
            <a:br>
              <a:rPr lang="en-US" altLang="nl-NL" sz="1050" dirty="0">
                <a:solidFill>
                  <a:srgbClr val="130C0E"/>
                </a:solidFill>
              </a:rPr>
            </a:br>
            <a:endParaRPr lang="en-US" altLang="nl-NL" sz="1050" dirty="0">
              <a:solidFill>
                <a:srgbClr val="130C0E"/>
              </a:solidFill>
            </a:endParaRPr>
          </a:p>
        </p:txBody>
      </p:sp>
      <p:sp>
        <p:nvSpPr>
          <p:cNvPr id="78" name="AutoShape 13"/>
          <p:cNvSpPr>
            <a:spLocks noChangeArrowheads="1"/>
          </p:cNvSpPr>
          <p:nvPr/>
        </p:nvSpPr>
        <p:spPr bwMode="auto">
          <a:xfrm>
            <a:off x="3900845" y="4131975"/>
            <a:ext cx="1363266" cy="379379"/>
          </a:xfrm>
          <a:prstGeom prst="flowChartAlternateProcess">
            <a:avLst/>
          </a:prstGeom>
          <a:solidFill>
            <a:schemeClr val="accent1">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endParaRPr lang="en-US" altLang="nl-NL" sz="1200" dirty="0">
              <a:solidFill>
                <a:srgbClr val="130C0E"/>
              </a:solidFill>
            </a:endParaRPr>
          </a:p>
          <a:p>
            <a:pPr algn="ctr" defTabSz="342900" eaLnBrk="1" hangingPunct="1"/>
            <a:r>
              <a:rPr lang="en-US" altLang="nl-NL" sz="1200" dirty="0">
                <a:solidFill>
                  <a:srgbClr val="130C0E"/>
                </a:solidFill>
              </a:rPr>
              <a:t>Ceramic</a:t>
            </a:r>
            <a:br>
              <a:rPr lang="en-US" altLang="nl-NL" sz="1200" dirty="0">
                <a:solidFill>
                  <a:srgbClr val="130C0E"/>
                </a:solidFill>
              </a:rPr>
            </a:br>
            <a:endParaRPr lang="en-US" altLang="nl-NL" sz="1050" dirty="0">
              <a:solidFill>
                <a:srgbClr val="130C0E"/>
              </a:solidFill>
            </a:endParaRPr>
          </a:p>
        </p:txBody>
      </p:sp>
      <p:sp>
        <p:nvSpPr>
          <p:cNvPr id="79" name="AutoShape 13"/>
          <p:cNvSpPr>
            <a:spLocks noChangeArrowheads="1"/>
          </p:cNvSpPr>
          <p:nvPr/>
        </p:nvSpPr>
        <p:spPr bwMode="auto">
          <a:xfrm>
            <a:off x="5456262" y="4128734"/>
            <a:ext cx="1363266" cy="370284"/>
          </a:xfrm>
          <a:prstGeom prst="flowChartAlternateProcess">
            <a:avLst/>
          </a:prstGeom>
          <a:solidFill>
            <a:schemeClr val="accent1">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endParaRPr lang="en-US" altLang="nl-NL" sz="1050" dirty="0">
              <a:solidFill>
                <a:srgbClr val="130C0E"/>
              </a:solidFill>
            </a:endParaRPr>
          </a:p>
          <a:p>
            <a:pPr algn="ctr" defTabSz="342900" eaLnBrk="1" hangingPunct="1"/>
            <a:r>
              <a:rPr lang="en-US" altLang="nl-NL" sz="1050" dirty="0">
                <a:solidFill>
                  <a:srgbClr val="130C0E"/>
                </a:solidFill>
              </a:rPr>
              <a:t>Adhesive</a:t>
            </a:r>
            <a:br>
              <a:rPr lang="en-US" altLang="nl-NL" sz="1050" dirty="0">
                <a:solidFill>
                  <a:srgbClr val="130C0E"/>
                </a:solidFill>
              </a:rPr>
            </a:br>
            <a:endParaRPr lang="en-US" altLang="nl-NL" sz="1050" dirty="0">
              <a:solidFill>
                <a:srgbClr val="130C0E"/>
              </a:solidFill>
            </a:endParaRPr>
          </a:p>
        </p:txBody>
      </p:sp>
      <p:sp>
        <p:nvSpPr>
          <p:cNvPr id="80" name="AutoShape 13"/>
          <p:cNvSpPr>
            <a:spLocks noChangeArrowheads="1"/>
          </p:cNvSpPr>
          <p:nvPr/>
        </p:nvSpPr>
        <p:spPr bwMode="auto">
          <a:xfrm>
            <a:off x="7016336" y="5199185"/>
            <a:ext cx="1363266" cy="370284"/>
          </a:xfrm>
          <a:prstGeom prst="flowChartAlternateProcess">
            <a:avLst/>
          </a:prstGeom>
          <a:solidFill>
            <a:schemeClr val="accent1">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endParaRPr lang="en-US" altLang="nl-NL" sz="1200" dirty="0">
              <a:solidFill>
                <a:srgbClr val="130C0E"/>
              </a:solidFill>
            </a:endParaRPr>
          </a:p>
          <a:p>
            <a:pPr algn="ctr" defTabSz="342900" eaLnBrk="1" hangingPunct="1"/>
            <a:r>
              <a:rPr lang="en-US" altLang="nl-NL" sz="1050" dirty="0">
                <a:solidFill>
                  <a:srgbClr val="130C0E"/>
                </a:solidFill>
              </a:rPr>
              <a:t>Multilayer material*</a:t>
            </a:r>
            <a:br>
              <a:rPr lang="en-US" altLang="nl-NL" sz="1200" dirty="0">
                <a:solidFill>
                  <a:srgbClr val="130C0E"/>
                </a:solidFill>
              </a:rPr>
            </a:br>
            <a:endParaRPr lang="en-US" altLang="nl-NL" sz="1050" dirty="0">
              <a:solidFill>
                <a:srgbClr val="130C0E"/>
              </a:solidFill>
            </a:endParaRPr>
          </a:p>
        </p:txBody>
      </p:sp>
      <p:sp>
        <p:nvSpPr>
          <p:cNvPr id="81" name="AutoShape 13"/>
          <p:cNvSpPr>
            <a:spLocks noChangeArrowheads="1"/>
          </p:cNvSpPr>
          <p:nvPr/>
        </p:nvSpPr>
        <p:spPr bwMode="auto">
          <a:xfrm>
            <a:off x="789870" y="4131975"/>
            <a:ext cx="1363266" cy="370284"/>
          </a:xfrm>
          <a:prstGeom prst="flowChartAlternateProcess">
            <a:avLst/>
          </a:prstGeom>
          <a:solidFill>
            <a:schemeClr val="accent1">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r>
              <a:rPr lang="en-US" altLang="nl-NL" sz="1050" dirty="0">
                <a:solidFill>
                  <a:srgbClr val="130C0E"/>
                </a:solidFill>
              </a:rPr>
              <a:t>Resin, material</a:t>
            </a:r>
          </a:p>
          <a:p>
            <a:pPr algn="ctr" defTabSz="342900" eaLnBrk="1" hangingPunct="1"/>
            <a:r>
              <a:rPr lang="en-US" altLang="nl-NL" sz="1050" dirty="0">
                <a:solidFill>
                  <a:srgbClr val="130C0E"/>
                </a:solidFill>
              </a:rPr>
              <a:t>and articles</a:t>
            </a:r>
          </a:p>
        </p:txBody>
      </p:sp>
      <p:cxnSp>
        <p:nvCxnSpPr>
          <p:cNvPr id="42" name="Straight Connector 41"/>
          <p:cNvCxnSpPr>
            <a:cxnSpLocks/>
            <a:endCxn id="46" idx="0"/>
          </p:cNvCxnSpPr>
          <p:nvPr/>
        </p:nvCxnSpPr>
        <p:spPr>
          <a:xfrm>
            <a:off x="7933804" y="2267750"/>
            <a:ext cx="0" cy="2375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a:endCxn id="54" idx="0"/>
          </p:cNvCxnSpPr>
          <p:nvPr/>
        </p:nvCxnSpPr>
        <p:spPr>
          <a:xfrm>
            <a:off x="5735104" y="2287147"/>
            <a:ext cx="0" cy="22227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AutoShape 13"/>
          <p:cNvSpPr>
            <a:spLocks noChangeArrowheads="1"/>
          </p:cNvSpPr>
          <p:nvPr/>
        </p:nvSpPr>
        <p:spPr bwMode="auto">
          <a:xfrm>
            <a:off x="7252171" y="3028031"/>
            <a:ext cx="1363266" cy="370284"/>
          </a:xfrm>
          <a:prstGeom prst="flowChartAlternateProcess">
            <a:avLst/>
          </a:prstGeom>
          <a:solidFill>
            <a:schemeClr val="accent6">
              <a:lumMod val="20000"/>
              <a:lumOff val="8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r>
              <a:rPr lang="en-US" altLang="nl-NL" sz="1050" dirty="0">
                <a:solidFill>
                  <a:srgbClr val="130C0E"/>
                </a:solidFill>
              </a:rPr>
              <a:t>GB31604.1-2015</a:t>
            </a:r>
          </a:p>
          <a:p>
            <a:pPr algn="ctr" defTabSz="342900" eaLnBrk="1" hangingPunct="1"/>
            <a:r>
              <a:rPr lang="en-US" altLang="nl-NL" sz="1050" dirty="0">
                <a:solidFill>
                  <a:srgbClr val="130C0E"/>
                </a:solidFill>
              </a:rPr>
              <a:t>General Principle </a:t>
            </a:r>
          </a:p>
        </p:txBody>
      </p:sp>
      <p:sp>
        <p:nvSpPr>
          <p:cNvPr id="38" name="AutoShape 13"/>
          <p:cNvSpPr>
            <a:spLocks noChangeArrowheads="1"/>
          </p:cNvSpPr>
          <p:nvPr/>
        </p:nvSpPr>
        <p:spPr bwMode="auto">
          <a:xfrm>
            <a:off x="7252171" y="3511324"/>
            <a:ext cx="1363266" cy="370284"/>
          </a:xfrm>
          <a:prstGeom prst="flowChartAlternateProcess">
            <a:avLst/>
          </a:prstGeom>
          <a:solidFill>
            <a:schemeClr val="accent6">
              <a:lumMod val="20000"/>
              <a:lumOff val="8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r>
              <a:rPr lang="en-US" altLang="nl-NL" sz="1050" dirty="0">
                <a:solidFill>
                  <a:srgbClr val="130C0E"/>
                </a:solidFill>
              </a:rPr>
              <a:t>GB5009.156-2016</a:t>
            </a:r>
          </a:p>
          <a:p>
            <a:pPr algn="ctr" defTabSz="342900" eaLnBrk="1" hangingPunct="1"/>
            <a:r>
              <a:rPr lang="en-US" altLang="nl-NL" sz="1050" dirty="0">
                <a:solidFill>
                  <a:srgbClr val="130C0E"/>
                </a:solidFill>
              </a:rPr>
              <a:t>Pre-treatment</a:t>
            </a:r>
          </a:p>
        </p:txBody>
      </p:sp>
      <p:sp>
        <p:nvSpPr>
          <p:cNvPr id="45" name="AutoShape 13"/>
          <p:cNvSpPr>
            <a:spLocks noChangeArrowheads="1"/>
          </p:cNvSpPr>
          <p:nvPr/>
        </p:nvSpPr>
        <p:spPr bwMode="auto">
          <a:xfrm>
            <a:off x="539978" y="3032394"/>
            <a:ext cx="1363266" cy="370284"/>
          </a:xfrm>
          <a:prstGeom prst="flowChartAlternateProcess">
            <a:avLst/>
          </a:prstGeom>
          <a:solidFill>
            <a:schemeClr val="accent2">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r>
              <a:rPr lang="en-US" altLang="nl-NL" sz="1050" dirty="0">
                <a:solidFill>
                  <a:srgbClr val="130C0E"/>
                </a:solidFill>
              </a:rPr>
              <a:t>GB4806.1-2016</a:t>
            </a:r>
          </a:p>
          <a:p>
            <a:pPr algn="ctr" defTabSz="342900" eaLnBrk="1" hangingPunct="1"/>
            <a:r>
              <a:rPr lang="en-US" altLang="nl-NL" sz="1050" dirty="0">
                <a:solidFill>
                  <a:srgbClr val="130C0E"/>
                </a:solidFill>
              </a:rPr>
              <a:t>General Safety</a:t>
            </a:r>
          </a:p>
        </p:txBody>
      </p:sp>
      <p:sp>
        <p:nvSpPr>
          <p:cNvPr id="49" name="AutoShape 13"/>
          <p:cNvSpPr>
            <a:spLocks noChangeArrowheads="1"/>
          </p:cNvSpPr>
          <p:nvPr/>
        </p:nvSpPr>
        <p:spPr bwMode="auto">
          <a:xfrm>
            <a:off x="539978" y="3547440"/>
            <a:ext cx="1363266" cy="370284"/>
          </a:xfrm>
          <a:prstGeom prst="flowChartAlternateProcess">
            <a:avLst/>
          </a:prstGeom>
          <a:solidFill>
            <a:schemeClr val="accent2">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r>
              <a:rPr lang="en-US" altLang="nl-NL" sz="1050" dirty="0">
                <a:solidFill>
                  <a:srgbClr val="130C0E"/>
                </a:solidFill>
              </a:rPr>
              <a:t>GB9685-2016</a:t>
            </a:r>
          </a:p>
          <a:p>
            <a:pPr algn="ctr" defTabSz="342900" eaLnBrk="1" hangingPunct="1"/>
            <a:r>
              <a:rPr lang="en-US" altLang="nl-NL" sz="1050" dirty="0">
                <a:solidFill>
                  <a:srgbClr val="130C0E"/>
                </a:solidFill>
              </a:rPr>
              <a:t>Additive positive list</a:t>
            </a:r>
          </a:p>
        </p:txBody>
      </p:sp>
      <p:sp>
        <p:nvSpPr>
          <p:cNvPr id="53" name="AutoShape 13"/>
          <p:cNvSpPr>
            <a:spLocks noChangeArrowheads="1"/>
          </p:cNvSpPr>
          <p:nvPr/>
        </p:nvSpPr>
        <p:spPr bwMode="auto">
          <a:xfrm>
            <a:off x="5053471" y="3046147"/>
            <a:ext cx="1363266" cy="370284"/>
          </a:xfrm>
          <a:prstGeom prst="flowChartAlternateProcess">
            <a:avLst/>
          </a:prstGeom>
          <a:solidFill>
            <a:schemeClr val="accent6">
              <a:lumMod val="60000"/>
              <a:lumOff val="4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r>
              <a:rPr lang="en-US" altLang="nl-NL" sz="1050" dirty="0">
                <a:solidFill>
                  <a:srgbClr val="130C0E"/>
                </a:solidFill>
              </a:rPr>
              <a:t>GB31603-2015</a:t>
            </a:r>
          </a:p>
          <a:p>
            <a:pPr algn="ctr" defTabSz="342900" eaLnBrk="1" hangingPunct="1"/>
            <a:r>
              <a:rPr lang="en-US" altLang="nl-NL" sz="1050" dirty="0">
                <a:solidFill>
                  <a:srgbClr val="130C0E"/>
                </a:solidFill>
              </a:rPr>
              <a:t>GMP</a:t>
            </a:r>
          </a:p>
        </p:txBody>
      </p:sp>
      <p:cxnSp>
        <p:nvCxnSpPr>
          <p:cNvPr id="22" name="Straight Connector 21"/>
          <p:cNvCxnSpPr>
            <a:stCxn id="54" idx="2"/>
            <a:endCxn id="53" idx="0"/>
          </p:cNvCxnSpPr>
          <p:nvPr/>
        </p:nvCxnSpPr>
        <p:spPr>
          <a:xfrm>
            <a:off x="5735104" y="2879702"/>
            <a:ext cx="0" cy="16644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Connector: Elbow 26"/>
          <p:cNvCxnSpPr>
            <a:stCxn id="57" idx="1"/>
            <a:endCxn id="45" idx="1"/>
          </p:cNvCxnSpPr>
          <p:nvPr/>
        </p:nvCxnSpPr>
        <p:spPr>
          <a:xfrm rot="10800000" flipV="1">
            <a:off x="539980" y="2708228"/>
            <a:ext cx="140" cy="509308"/>
          </a:xfrm>
          <a:prstGeom prst="bentConnector3">
            <a:avLst>
              <a:gd name="adj1" fmla="val 122345989"/>
            </a:avLst>
          </a:prstGeom>
          <a:ln w="19050"/>
        </p:spPr>
        <p:style>
          <a:lnRef idx="1">
            <a:schemeClr val="accent1"/>
          </a:lnRef>
          <a:fillRef idx="0">
            <a:schemeClr val="accent1"/>
          </a:fillRef>
          <a:effectRef idx="0">
            <a:schemeClr val="accent1"/>
          </a:effectRef>
          <a:fontRef idx="minor">
            <a:schemeClr val="tx1"/>
          </a:fontRef>
        </p:style>
      </p:cxnSp>
      <p:cxnSp>
        <p:nvCxnSpPr>
          <p:cNvPr id="31" name="Connector: Elbow 30"/>
          <p:cNvCxnSpPr>
            <a:stCxn id="46" idx="3"/>
            <a:endCxn id="37" idx="3"/>
          </p:cNvCxnSpPr>
          <p:nvPr/>
        </p:nvCxnSpPr>
        <p:spPr>
          <a:xfrm>
            <a:off x="8615437" y="2690392"/>
            <a:ext cx="9525" cy="522781"/>
          </a:xfrm>
          <a:prstGeom prst="bentConnector3">
            <a:avLst>
              <a:gd name="adj1" fmla="val 1800000"/>
            </a:avLst>
          </a:prstGeom>
          <a:ln w="19050"/>
        </p:spPr>
        <p:style>
          <a:lnRef idx="1">
            <a:schemeClr val="accent1"/>
          </a:lnRef>
          <a:fillRef idx="0">
            <a:schemeClr val="accent1"/>
          </a:fillRef>
          <a:effectRef idx="0">
            <a:schemeClr val="accent1"/>
          </a:effectRef>
          <a:fontRef idx="minor">
            <a:schemeClr val="tx1"/>
          </a:fontRef>
        </p:style>
      </p:cxnSp>
      <p:cxnSp>
        <p:nvCxnSpPr>
          <p:cNvPr id="33" name="Connector: Elbow 32"/>
          <p:cNvCxnSpPr>
            <a:stCxn id="46" idx="3"/>
            <a:endCxn id="38" idx="3"/>
          </p:cNvCxnSpPr>
          <p:nvPr/>
        </p:nvCxnSpPr>
        <p:spPr>
          <a:xfrm>
            <a:off x="8615437" y="2690392"/>
            <a:ext cx="9525" cy="1006074"/>
          </a:xfrm>
          <a:prstGeom prst="bentConnector3">
            <a:avLst>
              <a:gd name="adj1" fmla="val 1800000"/>
            </a:avLst>
          </a:prstGeom>
          <a:ln w="19050"/>
        </p:spPr>
        <p:style>
          <a:lnRef idx="1">
            <a:schemeClr val="accent1"/>
          </a:lnRef>
          <a:fillRef idx="0">
            <a:schemeClr val="accent1"/>
          </a:fillRef>
          <a:effectRef idx="0">
            <a:schemeClr val="accent1"/>
          </a:effectRef>
          <a:fontRef idx="minor">
            <a:schemeClr val="tx1"/>
          </a:fontRef>
        </p:style>
      </p:cxnSp>
      <p:sp>
        <p:nvSpPr>
          <p:cNvPr id="67" name="AutoShape 13"/>
          <p:cNvSpPr>
            <a:spLocks noChangeArrowheads="1"/>
          </p:cNvSpPr>
          <p:nvPr/>
        </p:nvSpPr>
        <p:spPr bwMode="auto">
          <a:xfrm>
            <a:off x="2377092" y="4665659"/>
            <a:ext cx="1363266" cy="370284"/>
          </a:xfrm>
          <a:prstGeom prst="flowChartAlternateProcess">
            <a:avLst/>
          </a:prstGeom>
          <a:solidFill>
            <a:schemeClr val="accent1">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r>
              <a:rPr lang="en-US" altLang="nl-NL" sz="1050" dirty="0">
                <a:solidFill>
                  <a:srgbClr val="130C0E"/>
                </a:solidFill>
              </a:rPr>
              <a:t>Coating</a:t>
            </a:r>
          </a:p>
        </p:txBody>
      </p:sp>
      <p:sp>
        <p:nvSpPr>
          <p:cNvPr id="68" name="AutoShape 13"/>
          <p:cNvSpPr>
            <a:spLocks noChangeArrowheads="1"/>
          </p:cNvSpPr>
          <p:nvPr/>
        </p:nvSpPr>
        <p:spPr bwMode="auto">
          <a:xfrm>
            <a:off x="3909433" y="4673178"/>
            <a:ext cx="1363266" cy="370284"/>
          </a:xfrm>
          <a:prstGeom prst="flowChartAlternateProcess">
            <a:avLst/>
          </a:prstGeom>
          <a:solidFill>
            <a:schemeClr val="accent1">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endParaRPr lang="en-US" altLang="nl-NL" sz="1050" dirty="0">
              <a:solidFill>
                <a:srgbClr val="130C0E"/>
              </a:solidFill>
            </a:endParaRPr>
          </a:p>
          <a:p>
            <a:pPr algn="ctr" defTabSz="342900" eaLnBrk="1" hangingPunct="1"/>
            <a:r>
              <a:rPr lang="en-US" altLang="nl-NL" sz="1050" dirty="0">
                <a:solidFill>
                  <a:srgbClr val="130C0E"/>
                </a:solidFill>
              </a:rPr>
              <a:t>Enamel</a:t>
            </a:r>
            <a:br>
              <a:rPr lang="en-US" altLang="nl-NL" sz="1050" dirty="0">
                <a:solidFill>
                  <a:srgbClr val="130C0E"/>
                </a:solidFill>
              </a:rPr>
            </a:br>
            <a:endParaRPr lang="en-US" altLang="nl-NL" sz="1050" dirty="0">
              <a:solidFill>
                <a:srgbClr val="130C0E"/>
              </a:solidFill>
            </a:endParaRPr>
          </a:p>
        </p:txBody>
      </p:sp>
      <p:sp>
        <p:nvSpPr>
          <p:cNvPr id="69" name="AutoShape 13"/>
          <p:cNvSpPr>
            <a:spLocks noChangeArrowheads="1"/>
          </p:cNvSpPr>
          <p:nvPr/>
        </p:nvSpPr>
        <p:spPr bwMode="auto">
          <a:xfrm>
            <a:off x="2385680" y="5216648"/>
            <a:ext cx="1363266" cy="370284"/>
          </a:xfrm>
          <a:prstGeom prst="flowChartAlternateProcess">
            <a:avLst/>
          </a:prstGeom>
          <a:solidFill>
            <a:schemeClr val="accent1">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endParaRPr lang="en-US" altLang="nl-NL" sz="1050" dirty="0">
              <a:solidFill>
                <a:srgbClr val="130C0E"/>
              </a:solidFill>
            </a:endParaRPr>
          </a:p>
          <a:p>
            <a:pPr algn="ctr" defTabSz="342900" eaLnBrk="1" hangingPunct="1"/>
            <a:r>
              <a:rPr lang="en-US" altLang="nl-NL" sz="1050" dirty="0">
                <a:solidFill>
                  <a:srgbClr val="130C0E"/>
                </a:solidFill>
              </a:rPr>
              <a:t>Glass</a:t>
            </a:r>
            <a:br>
              <a:rPr lang="en-US" altLang="nl-NL" sz="1050" dirty="0">
                <a:solidFill>
                  <a:srgbClr val="130C0E"/>
                </a:solidFill>
              </a:rPr>
            </a:br>
            <a:endParaRPr lang="en-US" altLang="nl-NL" sz="1050" dirty="0">
              <a:solidFill>
                <a:srgbClr val="130C0E"/>
              </a:solidFill>
            </a:endParaRPr>
          </a:p>
        </p:txBody>
      </p:sp>
      <p:sp>
        <p:nvSpPr>
          <p:cNvPr id="70" name="AutoShape 13"/>
          <p:cNvSpPr>
            <a:spLocks noChangeArrowheads="1"/>
          </p:cNvSpPr>
          <p:nvPr/>
        </p:nvSpPr>
        <p:spPr bwMode="auto">
          <a:xfrm>
            <a:off x="3909433" y="5205236"/>
            <a:ext cx="1363266" cy="379379"/>
          </a:xfrm>
          <a:prstGeom prst="flowChartAlternateProcess">
            <a:avLst/>
          </a:prstGeom>
          <a:solidFill>
            <a:schemeClr val="accent1">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endParaRPr lang="en-US" altLang="nl-NL" sz="1200" dirty="0">
              <a:solidFill>
                <a:srgbClr val="130C0E"/>
              </a:solidFill>
            </a:endParaRPr>
          </a:p>
          <a:p>
            <a:pPr algn="ctr" defTabSz="342900" eaLnBrk="1" hangingPunct="1"/>
            <a:r>
              <a:rPr lang="en-US" altLang="nl-NL" sz="1050" dirty="0">
                <a:solidFill>
                  <a:srgbClr val="130C0E"/>
                </a:solidFill>
              </a:rPr>
              <a:t>Detergent and</a:t>
            </a:r>
          </a:p>
          <a:p>
            <a:pPr algn="ctr" defTabSz="342900" eaLnBrk="1" hangingPunct="1"/>
            <a:r>
              <a:rPr lang="en-US" altLang="nl-NL" sz="1050" dirty="0">
                <a:solidFill>
                  <a:srgbClr val="130C0E"/>
                </a:solidFill>
              </a:rPr>
              <a:t>disinfectant</a:t>
            </a:r>
            <a:br>
              <a:rPr lang="en-US" altLang="nl-NL" sz="1200" dirty="0">
                <a:solidFill>
                  <a:srgbClr val="130C0E"/>
                </a:solidFill>
              </a:rPr>
            </a:br>
            <a:endParaRPr lang="en-US" altLang="nl-NL" sz="1050" dirty="0">
              <a:solidFill>
                <a:srgbClr val="130C0E"/>
              </a:solidFill>
            </a:endParaRPr>
          </a:p>
        </p:txBody>
      </p:sp>
      <p:sp>
        <p:nvSpPr>
          <p:cNvPr id="71" name="AutoShape 13"/>
          <p:cNvSpPr>
            <a:spLocks noChangeArrowheads="1"/>
          </p:cNvSpPr>
          <p:nvPr/>
        </p:nvSpPr>
        <p:spPr bwMode="auto">
          <a:xfrm>
            <a:off x="5464850" y="5201995"/>
            <a:ext cx="1363266" cy="370284"/>
          </a:xfrm>
          <a:prstGeom prst="flowChartAlternateProcess">
            <a:avLst/>
          </a:prstGeom>
          <a:solidFill>
            <a:schemeClr val="accent1">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endParaRPr lang="en-US" altLang="nl-NL" sz="1050" dirty="0">
              <a:solidFill>
                <a:srgbClr val="130C0E"/>
              </a:solidFill>
            </a:endParaRPr>
          </a:p>
          <a:p>
            <a:pPr algn="ctr" defTabSz="342900" eaLnBrk="1" hangingPunct="1"/>
            <a:r>
              <a:rPr lang="en-US" altLang="nl-NL" sz="1050" dirty="0">
                <a:solidFill>
                  <a:srgbClr val="130C0E"/>
                </a:solidFill>
              </a:rPr>
              <a:t>Lubricant*</a:t>
            </a:r>
            <a:br>
              <a:rPr lang="en-US" altLang="nl-NL" sz="1050" dirty="0">
                <a:solidFill>
                  <a:srgbClr val="130C0E"/>
                </a:solidFill>
              </a:rPr>
            </a:br>
            <a:endParaRPr lang="en-US" altLang="nl-NL" sz="1050" dirty="0">
              <a:solidFill>
                <a:srgbClr val="130C0E"/>
              </a:solidFill>
            </a:endParaRPr>
          </a:p>
        </p:txBody>
      </p:sp>
      <p:sp>
        <p:nvSpPr>
          <p:cNvPr id="76" name="AutoShape 13"/>
          <p:cNvSpPr>
            <a:spLocks noChangeArrowheads="1"/>
          </p:cNvSpPr>
          <p:nvPr/>
        </p:nvSpPr>
        <p:spPr bwMode="auto">
          <a:xfrm>
            <a:off x="5464850" y="4665761"/>
            <a:ext cx="1363266" cy="370284"/>
          </a:xfrm>
          <a:prstGeom prst="flowChartAlternateProcess">
            <a:avLst/>
          </a:prstGeom>
          <a:solidFill>
            <a:schemeClr val="accent1">
              <a:lumMod val="40000"/>
              <a:lumOff val="60000"/>
            </a:schemeClr>
          </a:solidFill>
          <a:ln w="9525">
            <a:solidFill>
              <a:schemeClr val="tx1"/>
            </a:solidFill>
            <a:miter lim="800000"/>
            <a:headEnd/>
            <a:tailEnd/>
          </a:ln>
        </p:spPr>
        <p:txBody>
          <a:bodyPr wrap="none" anchor="ctr"/>
          <a:lstStyle>
            <a:defPPr>
              <a:defRPr lang="en-US"/>
            </a:defPPr>
            <a:lvl1pPr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algn="ctr" defTabSz="342900" eaLnBrk="1" hangingPunct="1"/>
            <a:endParaRPr lang="en-US" altLang="nl-NL" sz="1050" dirty="0">
              <a:solidFill>
                <a:srgbClr val="130C0E"/>
              </a:solidFill>
            </a:endParaRPr>
          </a:p>
          <a:p>
            <a:pPr algn="ctr" defTabSz="342900" eaLnBrk="1" hangingPunct="1"/>
            <a:r>
              <a:rPr lang="en-US" altLang="nl-NL" sz="1050" dirty="0">
                <a:solidFill>
                  <a:srgbClr val="130C0E"/>
                </a:solidFill>
              </a:rPr>
              <a:t>Bamboo and</a:t>
            </a:r>
          </a:p>
          <a:p>
            <a:pPr algn="ctr" defTabSz="342900" eaLnBrk="1" hangingPunct="1"/>
            <a:r>
              <a:rPr lang="en-US" altLang="nl-NL" sz="1050" dirty="0">
                <a:solidFill>
                  <a:srgbClr val="130C0E"/>
                </a:solidFill>
              </a:rPr>
              <a:t>Wood*</a:t>
            </a:r>
            <a:br>
              <a:rPr lang="en-US" altLang="nl-NL" sz="1050" dirty="0">
                <a:solidFill>
                  <a:srgbClr val="130C0E"/>
                </a:solidFill>
              </a:rPr>
            </a:br>
            <a:endParaRPr lang="en-US" altLang="nl-NL" sz="1050" dirty="0">
              <a:solidFill>
                <a:srgbClr val="130C0E"/>
              </a:solidFill>
            </a:endParaRPr>
          </a:p>
        </p:txBody>
      </p:sp>
      <p:cxnSp>
        <p:nvCxnSpPr>
          <p:cNvPr id="83" name="Straight Connector 82"/>
          <p:cNvCxnSpPr/>
          <p:nvPr/>
        </p:nvCxnSpPr>
        <p:spPr>
          <a:xfrm flipV="1">
            <a:off x="2235754" y="4032827"/>
            <a:ext cx="6229108" cy="207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Connector: Elbow 51"/>
          <p:cNvCxnSpPr>
            <a:endCxn id="73" idx="3"/>
          </p:cNvCxnSpPr>
          <p:nvPr/>
        </p:nvCxnSpPr>
        <p:spPr>
          <a:xfrm rot="5400000">
            <a:off x="8288484" y="4137498"/>
            <a:ext cx="267587" cy="85169"/>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60" name="Connector: Elbow 59"/>
          <p:cNvCxnSpPr>
            <a:endCxn id="80" idx="3"/>
          </p:cNvCxnSpPr>
          <p:nvPr/>
        </p:nvCxnSpPr>
        <p:spPr>
          <a:xfrm rot="5400000">
            <a:off x="7740771" y="4660329"/>
            <a:ext cx="1362830" cy="85168"/>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62" name="Connector: Elbow 61"/>
          <p:cNvCxnSpPr>
            <a:endCxn id="79" idx="3"/>
          </p:cNvCxnSpPr>
          <p:nvPr/>
        </p:nvCxnSpPr>
        <p:spPr>
          <a:xfrm rot="5400000">
            <a:off x="6726215" y="4124941"/>
            <a:ext cx="282248" cy="95622"/>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66" name="Connector: Elbow 65"/>
          <p:cNvCxnSpPr>
            <a:endCxn id="76" idx="3"/>
          </p:cNvCxnSpPr>
          <p:nvPr/>
        </p:nvCxnSpPr>
        <p:spPr>
          <a:xfrm rot="5400000">
            <a:off x="6461997" y="4397749"/>
            <a:ext cx="819275" cy="87034"/>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87" name="Connector: Elbow 86"/>
          <p:cNvCxnSpPr>
            <a:endCxn id="71" idx="3"/>
          </p:cNvCxnSpPr>
          <p:nvPr/>
        </p:nvCxnSpPr>
        <p:spPr>
          <a:xfrm rot="5400000">
            <a:off x="6196707" y="4663038"/>
            <a:ext cx="1355509" cy="92689"/>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97" name="Connector: Elbow 96"/>
          <p:cNvCxnSpPr>
            <a:cxnSpLocks/>
            <a:endCxn id="75" idx="3"/>
          </p:cNvCxnSpPr>
          <p:nvPr/>
        </p:nvCxnSpPr>
        <p:spPr>
          <a:xfrm rot="5400000">
            <a:off x="8011543" y="4399780"/>
            <a:ext cx="819173" cy="82870"/>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01" name="Connector: Elbow 100"/>
          <p:cNvCxnSpPr/>
          <p:nvPr/>
        </p:nvCxnSpPr>
        <p:spPr>
          <a:xfrm rot="5400000">
            <a:off x="5175213" y="4147718"/>
            <a:ext cx="282248" cy="95622"/>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02" name="Connector: Elbow 101"/>
          <p:cNvCxnSpPr/>
          <p:nvPr/>
        </p:nvCxnSpPr>
        <p:spPr>
          <a:xfrm rot="5400000">
            <a:off x="4910995" y="4420527"/>
            <a:ext cx="819275" cy="87034"/>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03" name="Connector: Elbow 102"/>
          <p:cNvCxnSpPr/>
          <p:nvPr/>
        </p:nvCxnSpPr>
        <p:spPr>
          <a:xfrm rot="5400000">
            <a:off x="4645705" y="4685816"/>
            <a:ext cx="1355509" cy="92689"/>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04" name="Connector: Elbow 103"/>
          <p:cNvCxnSpPr/>
          <p:nvPr/>
        </p:nvCxnSpPr>
        <p:spPr>
          <a:xfrm rot="5400000">
            <a:off x="3625683" y="4154933"/>
            <a:ext cx="282248" cy="95622"/>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05" name="Connector: Elbow 104"/>
          <p:cNvCxnSpPr/>
          <p:nvPr/>
        </p:nvCxnSpPr>
        <p:spPr>
          <a:xfrm rot="5400000">
            <a:off x="3361465" y="4427742"/>
            <a:ext cx="819275" cy="87034"/>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06" name="Connector: Elbow 105"/>
          <p:cNvCxnSpPr>
            <a:cxnSpLocks/>
            <a:endCxn id="69" idx="3"/>
          </p:cNvCxnSpPr>
          <p:nvPr/>
        </p:nvCxnSpPr>
        <p:spPr>
          <a:xfrm rot="5400000">
            <a:off x="3114526" y="4696041"/>
            <a:ext cx="1340169" cy="71328"/>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07" name="Connector: Elbow 106"/>
          <p:cNvCxnSpPr/>
          <p:nvPr/>
        </p:nvCxnSpPr>
        <p:spPr>
          <a:xfrm rot="5400000">
            <a:off x="2046333" y="4144490"/>
            <a:ext cx="282248" cy="95622"/>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08" name="Connector: Elbow 107"/>
          <p:cNvCxnSpPr/>
          <p:nvPr/>
        </p:nvCxnSpPr>
        <p:spPr>
          <a:xfrm rot="5400000">
            <a:off x="1782115" y="4417298"/>
            <a:ext cx="819275" cy="87034"/>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09" name="Connector: Elbow 108"/>
          <p:cNvCxnSpPr/>
          <p:nvPr/>
        </p:nvCxnSpPr>
        <p:spPr>
          <a:xfrm rot="5400000">
            <a:off x="1516825" y="4682587"/>
            <a:ext cx="1355509" cy="92689"/>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13" name="Straight Connector 112"/>
          <p:cNvCxnSpPr>
            <a:cxnSpLocks/>
            <a:stCxn id="50" idx="2"/>
          </p:cNvCxnSpPr>
          <p:nvPr/>
        </p:nvCxnSpPr>
        <p:spPr>
          <a:xfrm>
            <a:off x="3446177" y="2892967"/>
            <a:ext cx="0" cy="11686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1" name="Connector: Elbow 120"/>
          <p:cNvCxnSpPr>
            <a:stCxn id="57" idx="1"/>
            <a:endCxn id="49" idx="1"/>
          </p:cNvCxnSpPr>
          <p:nvPr/>
        </p:nvCxnSpPr>
        <p:spPr>
          <a:xfrm rot="10800000" flipV="1">
            <a:off x="539980" y="2708228"/>
            <a:ext cx="140" cy="1024354"/>
          </a:xfrm>
          <a:prstGeom prst="bentConnector3">
            <a:avLst>
              <a:gd name="adj1" fmla="val 122345989"/>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259117" y="5667301"/>
            <a:ext cx="878446" cy="161583"/>
          </a:xfrm>
          <a:prstGeom prst="rect">
            <a:avLst/>
          </a:prstGeom>
          <a:noFill/>
        </p:spPr>
        <p:txBody>
          <a:bodyPr wrap="none" lIns="0" tIns="0" rIns="0" bIns="0" rtlCol="0">
            <a:spAutoFit/>
          </a:bodyPr>
          <a:lstStyle/>
          <a:p>
            <a:pPr defTabSz="685783" fontAlgn="auto">
              <a:spcBef>
                <a:spcPts val="0"/>
              </a:spcBef>
              <a:spcAft>
                <a:spcPts val="0"/>
              </a:spcAft>
            </a:pPr>
            <a:r>
              <a:rPr lang="en-US" sz="1050" dirty="0">
                <a:solidFill>
                  <a:srgbClr val="130C0E"/>
                </a:solidFill>
                <a:latin typeface="Calibri"/>
                <a:ea typeface="+mn-ea"/>
              </a:rPr>
              <a:t>* In preparation</a:t>
            </a:r>
          </a:p>
        </p:txBody>
      </p:sp>
      <p:sp>
        <p:nvSpPr>
          <p:cNvPr id="61" name="Footer Placeholder 4"/>
          <p:cNvSpPr>
            <a:spLocks noGrp="1"/>
          </p:cNvSpPr>
          <p:nvPr>
            <p:ph type="ftr" sz="quarter" idx="4294967295"/>
          </p:nvPr>
        </p:nvSpPr>
        <p:spPr>
          <a:xfrm>
            <a:off x="166293" y="6521112"/>
            <a:ext cx="3140185" cy="105300"/>
          </a:xfrm>
          <a:prstGeom prst="rect">
            <a:avLst/>
          </a:prstGeom>
        </p:spPr>
        <p:txBody>
          <a:bodyPr vert="horz" lIns="0" tIns="0" rIns="0" bIns="0" rtlCol="0" anchor="ctr"/>
          <a:lstStyle>
            <a:lvl1pPr marL="0" algn="l" defTabSz="685783" rtl="0" eaLnBrk="1" latinLnBrk="0" hangingPunct="1">
              <a:defRPr lang="en-GB" sz="750" kern="1200">
                <a:solidFill>
                  <a:schemeClr val="tx1"/>
                </a:solidFill>
                <a:latin typeface="+mn-lt"/>
                <a:ea typeface="+mn-ea"/>
                <a:cs typeface="+mn-cs"/>
              </a:defRPr>
            </a:lvl1pPr>
          </a:lstStyle>
          <a:p>
            <a:pPr fontAlgn="auto">
              <a:spcBef>
                <a:spcPts val="0"/>
              </a:spcBef>
              <a:spcAft>
                <a:spcPts val="0"/>
              </a:spcAft>
            </a:pPr>
            <a:r>
              <a:rPr lang="en-US" dirty="0">
                <a:solidFill>
                  <a:srgbClr val="130C0E"/>
                </a:solidFill>
                <a:latin typeface="Calibri"/>
              </a:rPr>
              <a:t>© Intertek 2017. All Rights Reserved.</a:t>
            </a:r>
          </a:p>
        </p:txBody>
      </p:sp>
    </p:spTree>
    <p:extLst>
      <p:ext uri="{BB962C8B-B14F-4D97-AF65-F5344CB8AC3E}">
        <p14:creationId xmlns:p14="http://schemas.microsoft.com/office/powerpoint/2010/main" val="410868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Other material gb standards</a:t>
            </a:r>
          </a:p>
        </p:txBody>
      </p:sp>
      <p:sp>
        <p:nvSpPr>
          <p:cNvPr id="5" name="Slide Number Placeholder 4"/>
          <p:cNvSpPr>
            <a:spLocks noGrp="1"/>
          </p:cNvSpPr>
          <p:nvPr>
            <p:ph type="sldNum" sz="quarter" idx="12"/>
          </p:nvPr>
        </p:nvSpPr>
        <p:spPr/>
        <p:txBody>
          <a:bodyPr/>
          <a:lstStyle/>
          <a:p>
            <a:pPr defTabSz="685783" fontAlgn="auto">
              <a:spcBef>
                <a:spcPts val="0"/>
              </a:spcBef>
              <a:spcAft>
                <a:spcPts val="0"/>
              </a:spcAft>
            </a:pPr>
            <a:fld id="{176D288C-CDAA-43CA-9DE4-6641BC7AE8BF}" type="slidenum">
              <a:rPr lang="en-GB" sz="800">
                <a:solidFill>
                  <a:srgbClr val="130C0E"/>
                </a:solidFill>
                <a:latin typeface="Calibri"/>
              </a:rPr>
              <a:pPr defTabSz="685783" fontAlgn="auto">
                <a:spcBef>
                  <a:spcPts val="0"/>
                </a:spcBef>
                <a:spcAft>
                  <a:spcPts val="0"/>
                </a:spcAft>
              </a:pPr>
              <a:t>32</a:t>
            </a:fld>
            <a:endParaRPr lang="en-GB" sz="800" dirty="0">
              <a:solidFill>
                <a:srgbClr val="130C0E"/>
              </a:solidFill>
              <a:latin typeface="Calibri"/>
            </a:endParaRPr>
          </a:p>
        </p:txBody>
      </p:sp>
      <p:sp>
        <p:nvSpPr>
          <p:cNvPr id="4" name="AutoShape 4" descr="Image result for arrow"/>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pPr>
            <a:endParaRPr lang="en-US" sz="1400" dirty="0">
              <a:solidFill>
                <a:srgbClr val="130C0E"/>
              </a:solidFill>
              <a:latin typeface="Calibri"/>
              <a:ea typeface="+mn-ea"/>
            </a:endParaRPr>
          </a:p>
        </p:txBody>
      </p:sp>
      <p:sp>
        <p:nvSpPr>
          <p:cNvPr id="6" name="AutoShape 6" descr="Image result for arrow"/>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pPr>
            <a:endParaRPr lang="en-US" sz="1400" dirty="0">
              <a:solidFill>
                <a:srgbClr val="130C0E"/>
              </a:solidFill>
              <a:latin typeface="Calibri"/>
              <a:ea typeface="+mn-ea"/>
            </a:endParaRPr>
          </a:p>
        </p:txBody>
      </p:sp>
      <p:sp>
        <p:nvSpPr>
          <p:cNvPr id="7" name="AutoShape 8" descr="Image result for arrow"/>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pPr>
            <a:endParaRPr lang="en-US" sz="1400" dirty="0">
              <a:solidFill>
                <a:srgbClr val="130C0E"/>
              </a:solidFill>
              <a:latin typeface="Calibri"/>
              <a:ea typeface="+mn-ea"/>
            </a:endParaRPr>
          </a:p>
        </p:txBody>
      </p:sp>
      <p:sp>
        <p:nvSpPr>
          <p:cNvPr id="8" name="AutoShape 10" descr="Image result for arrow"/>
          <p:cNvSpPr>
            <a:spLocks noChangeAspect="1" noChangeArrowheads="1"/>
          </p:cNvSpPr>
          <p:nvPr/>
        </p:nvSpPr>
        <p:spPr bwMode="auto">
          <a:xfrm>
            <a:off x="459581"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pPr>
            <a:endParaRPr lang="en-US" sz="1400" dirty="0">
              <a:solidFill>
                <a:srgbClr val="130C0E"/>
              </a:solidFill>
              <a:latin typeface="Calibri"/>
              <a:ea typeface="+mn-ea"/>
            </a:endParaRPr>
          </a:p>
        </p:txBody>
      </p:sp>
      <p:sp>
        <p:nvSpPr>
          <p:cNvPr id="9" name="AutoShape 14" descr="Image result for arrow"/>
          <p:cNvSpPr>
            <a:spLocks noChangeAspect="1" noChangeArrowheads="1"/>
          </p:cNvSpPr>
          <p:nvPr/>
        </p:nvSpPr>
        <p:spPr bwMode="auto">
          <a:xfrm>
            <a:off x="573881"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pPr>
            <a:endParaRPr lang="en-US" sz="1400" dirty="0">
              <a:solidFill>
                <a:srgbClr val="130C0E"/>
              </a:solidFill>
              <a:latin typeface="Calibri"/>
              <a:ea typeface="+mn-ea"/>
            </a:endParaRPr>
          </a:p>
        </p:txBody>
      </p:sp>
      <p:sp>
        <p:nvSpPr>
          <p:cNvPr id="12" name="Rectangle 11"/>
          <p:cNvSpPr/>
          <p:nvPr/>
        </p:nvSpPr>
        <p:spPr>
          <a:xfrm>
            <a:off x="6518834" y="5717134"/>
            <a:ext cx="1765354" cy="128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pPr>
            <a:endParaRPr lang="en-US" sz="1400" dirty="0">
              <a:solidFill>
                <a:srgbClr val="130C0E"/>
              </a:solidFill>
              <a:latin typeface="Calibri"/>
            </a:endParaRPr>
          </a:p>
        </p:txBody>
      </p:sp>
      <p:pic>
        <p:nvPicPr>
          <p:cNvPr id="11" name="Picture 10"/>
          <p:cNvPicPr>
            <a:picLocks noChangeAspect="1"/>
          </p:cNvPicPr>
          <p:nvPr/>
        </p:nvPicPr>
        <p:blipFill>
          <a:blip r:embed="rId3"/>
          <a:stretch>
            <a:fillRect/>
          </a:stretch>
        </p:blipFill>
        <p:spPr>
          <a:xfrm>
            <a:off x="201141" y="1361624"/>
            <a:ext cx="8635496" cy="4525223"/>
          </a:xfrm>
          <a:prstGeom prst="rect">
            <a:avLst/>
          </a:prstGeom>
        </p:spPr>
      </p:pic>
      <p:sp>
        <p:nvSpPr>
          <p:cNvPr id="13" name="Footer Placeholder 4"/>
          <p:cNvSpPr>
            <a:spLocks noGrp="1"/>
          </p:cNvSpPr>
          <p:nvPr>
            <p:ph type="ftr" sz="quarter" idx="4294967295"/>
          </p:nvPr>
        </p:nvSpPr>
        <p:spPr>
          <a:xfrm>
            <a:off x="305993" y="6478250"/>
            <a:ext cx="3140185" cy="105300"/>
          </a:xfrm>
          <a:prstGeom prst="rect">
            <a:avLst/>
          </a:prstGeom>
        </p:spPr>
        <p:txBody>
          <a:bodyPr vert="horz" lIns="0" tIns="0" rIns="0" bIns="0" rtlCol="0" anchor="ctr"/>
          <a:lstStyle>
            <a:lvl1pPr marL="0" algn="l" defTabSz="685783" rtl="0" eaLnBrk="1" latinLnBrk="0" hangingPunct="1">
              <a:defRPr lang="en-GB" sz="750" kern="1200">
                <a:solidFill>
                  <a:schemeClr val="tx1"/>
                </a:solidFill>
                <a:latin typeface="+mn-lt"/>
                <a:ea typeface="+mn-ea"/>
                <a:cs typeface="+mn-cs"/>
              </a:defRPr>
            </a:lvl1pPr>
          </a:lstStyle>
          <a:p>
            <a:pPr fontAlgn="auto">
              <a:spcBef>
                <a:spcPts val="0"/>
              </a:spcBef>
              <a:spcAft>
                <a:spcPts val="0"/>
              </a:spcAft>
            </a:pPr>
            <a:r>
              <a:rPr lang="en-US" sz="800" dirty="0">
                <a:solidFill>
                  <a:srgbClr val="130C0E"/>
                </a:solidFill>
                <a:latin typeface="Calibri"/>
              </a:rPr>
              <a:t>© Intertek 2017. All Rights Reserved.</a:t>
            </a:r>
          </a:p>
        </p:txBody>
      </p:sp>
    </p:spTree>
    <p:extLst>
      <p:ext uri="{BB962C8B-B14F-4D97-AF65-F5344CB8AC3E}">
        <p14:creationId xmlns:p14="http://schemas.microsoft.com/office/powerpoint/2010/main" val="377106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Manufacture In china - Food contact product production license</a:t>
            </a:r>
          </a:p>
        </p:txBody>
      </p:sp>
      <p:sp>
        <p:nvSpPr>
          <p:cNvPr id="5" name="Slide Number Placeholder 4"/>
          <p:cNvSpPr>
            <a:spLocks noGrp="1"/>
          </p:cNvSpPr>
          <p:nvPr>
            <p:ph type="sldNum" sz="quarter" idx="12"/>
          </p:nvPr>
        </p:nvSpPr>
        <p:spPr/>
        <p:txBody>
          <a:bodyPr/>
          <a:lstStyle/>
          <a:p>
            <a:pPr defTabSz="685783" fontAlgn="auto">
              <a:spcBef>
                <a:spcPts val="0"/>
              </a:spcBef>
              <a:spcAft>
                <a:spcPts val="0"/>
              </a:spcAft>
            </a:pPr>
            <a:fld id="{176D288C-CDAA-43CA-9DE4-6641BC7AE8BF}" type="slidenum">
              <a:rPr lang="en-GB">
                <a:solidFill>
                  <a:srgbClr val="130C0E"/>
                </a:solidFill>
                <a:latin typeface="Calibri"/>
              </a:rPr>
              <a:pPr defTabSz="685783" fontAlgn="auto">
                <a:spcBef>
                  <a:spcPts val="0"/>
                </a:spcBef>
                <a:spcAft>
                  <a:spcPts val="0"/>
                </a:spcAft>
              </a:pPr>
              <a:t>33</a:t>
            </a:fld>
            <a:endParaRPr lang="en-GB" dirty="0">
              <a:solidFill>
                <a:srgbClr val="130C0E"/>
              </a:solidFill>
              <a:latin typeface="Calibri"/>
            </a:endParaRPr>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993" y="1171233"/>
            <a:ext cx="8890890" cy="483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a:spLocks noGrp="1"/>
          </p:cNvSpPr>
          <p:nvPr>
            <p:ph type="ftr" sz="quarter" idx="4294967295"/>
          </p:nvPr>
        </p:nvSpPr>
        <p:spPr>
          <a:xfrm>
            <a:off x="275474" y="6483600"/>
            <a:ext cx="3140185" cy="105300"/>
          </a:xfrm>
          <a:prstGeom prst="rect">
            <a:avLst/>
          </a:prstGeom>
        </p:spPr>
        <p:txBody>
          <a:bodyPr vert="horz" lIns="0" tIns="0" rIns="0" bIns="0" rtlCol="0" anchor="ctr"/>
          <a:lstStyle>
            <a:lvl1pPr marL="0" algn="l" defTabSz="685783" rtl="0" eaLnBrk="1" latinLnBrk="0" hangingPunct="1">
              <a:defRPr lang="en-GB" sz="750" kern="1200">
                <a:solidFill>
                  <a:schemeClr val="tx1"/>
                </a:solidFill>
                <a:latin typeface="+mn-lt"/>
                <a:ea typeface="+mn-ea"/>
                <a:cs typeface="+mn-cs"/>
              </a:defRPr>
            </a:lvl1pPr>
          </a:lstStyle>
          <a:p>
            <a:pPr fontAlgn="auto">
              <a:spcBef>
                <a:spcPts val="0"/>
              </a:spcBef>
              <a:spcAft>
                <a:spcPts val="0"/>
              </a:spcAft>
            </a:pPr>
            <a:r>
              <a:rPr lang="en-US" dirty="0">
                <a:solidFill>
                  <a:srgbClr val="130C0E"/>
                </a:solidFill>
                <a:latin typeface="Calibri"/>
              </a:rPr>
              <a:t>© Intertek 2017. All Rights Reserved.</a:t>
            </a:r>
          </a:p>
        </p:txBody>
      </p:sp>
    </p:spTree>
    <p:extLst>
      <p:ext uri="{BB962C8B-B14F-4D97-AF65-F5344CB8AC3E}">
        <p14:creationId xmlns:p14="http://schemas.microsoft.com/office/powerpoint/2010/main" val="388174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Importing to china - Food contact product registration</a:t>
            </a:r>
          </a:p>
        </p:txBody>
      </p:sp>
      <p:sp>
        <p:nvSpPr>
          <p:cNvPr id="5" name="Slide Number Placeholder 4"/>
          <p:cNvSpPr>
            <a:spLocks noGrp="1"/>
          </p:cNvSpPr>
          <p:nvPr>
            <p:ph type="sldNum" sz="quarter" idx="12"/>
          </p:nvPr>
        </p:nvSpPr>
        <p:spPr/>
        <p:txBody>
          <a:bodyPr/>
          <a:lstStyle/>
          <a:p>
            <a:pPr defTabSz="685783" fontAlgn="auto">
              <a:spcBef>
                <a:spcPts val="0"/>
              </a:spcBef>
              <a:spcAft>
                <a:spcPts val="0"/>
              </a:spcAft>
            </a:pPr>
            <a:fld id="{176D288C-CDAA-43CA-9DE4-6641BC7AE8BF}" type="slidenum">
              <a:rPr lang="en-GB">
                <a:solidFill>
                  <a:srgbClr val="130C0E"/>
                </a:solidFill>
                <a:latin typeface="Calibri"/>
              </a:rPr>
              <a:pPr defTabSz="685783" fontAlgn="auto">
                <a:spcBef>
                  <a:spcPts val="0"/>
                </a:spcBef>
                <a:spcAft>
                  <a:spcPts val="0"/>
                </a:spcAft>
              </a:pPr>
              <a:t>34</a:t>
            </a:fld>
            <a:endParaRPr lang="en-GB" dirty="0">
              <a:solidFill>
                <a:srgbClr val="130C0E"/>
              </a:solidFill>
              <a:latin typeface="Calibri"/>
            </a:endParaRPr>
          </a:p>
        </p:txBody>
      </p:sp>
      <p:sp>
        <p:nvSpPr>
          <p:cNvPr id="8" name="Footer Placeholder 4"/>
          <p:cNvSpPr>
            <a:spLocks noGrp="1"/>
          </p:cNvSpPr>
          <p:nvPr>
            <p:ph type="ftr" sz="quarter" idx="4294967295"/>
          </p:nvPr>
        </p:nvSpPr>
        <p:spPr>
          <a:xfrm>
            <a:off x="147243" y="6483600"/>
            <a:ext cx="3140185" cy="105300"/>
          </a:xfrm>
          <a:prstGeom prst="rect">
            <a:avLst/>
          </a:prstGeom>
        </p:spPr>
        <p:txBody>
          <a:bodyPr vert="horz" lIns="0" tIns="0" rIns="0" bIns="0" rtlCol="0" anchor="ctr"/>
          <a:lstStyle>
            <a:lvl1pPr marL="0" algn="l" defTabSz="685783" rtl="0" eaLnBrk="1" latinLnBrk="0" hangingPunct="1">
              <a:defRPr lang="en-GB" sz="750" kern="1200">
                <a:solidFill>
                  <a:schemeClr val="tx1"/>
                </a:solidFill>
                <a:latin typeface="+mn-lt"/>
                <a:ea typeface="+mn-ea"/>
                <a:cs typeface="+mn-cs"/>
              </a:defRPr>
            </a:lvl1pPr>
          </a:lstStyle>
          <a:p>
            <a:pPr fontAlgn="auto">
              <a:spcBef>
                <a:spcPts val="0"/>
              </a:spcBef>
              <a:spcAft>
                <a:spcPts val="0"/>
              </a:spcAft>
            </a:pPr>
            <a:r>
              <a:rPr lang="en-US" dirty="0">
                <a:solidFill>
                  <a:srgbClr val="130C0E"/>
                </a:solidFill>
                <a:latin typeface="Calibri"/>
              </a:rPr>
              <a:t>© Intertek 2017. All Rights Reserved.</a:t>
            </a:r>
          </a:p>
        </p:txBody>
      </p:sp>
      <p:graphicFrame>
        <p:nvGraphicFramePr>
          <p:cNvPr id="3" name="Diagram 2">
            <a:extLst>
              <a:ext uri="{FF2B5EF4-FFF2-40B4-BE49-F238E27FC236}">
                <a16:creationId xmlns:a16="http://schemas.microsoft.com/office/drawing/2014/main" id="{CF981E82-5578-4431-B2BC-EE236C84EF83}"/>
              </a:ext>
            </a:extLst>
          </p:cNvPr>
          <p:cNvGraphicFramePr/>
          <p:nvPr>
            <p:extLst>
              <p:ext uri="{D42A27DB-BD31-4B8C-83A1-F6EECF244321}">
                <p14:modId xmlns:p14="http://schemas.microsoft.com/office/powerpoint/2010/main" val="3318602760"/>
              </p:ext>
            </p:extLst>
          </p:nvPr>
        </p:nvGraphicFramePr>
        <p:xfrm>
          <a:off x="355600" y="1504950"/>
          <a:ext cx="8788400" cy="4451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08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information and labeling - Gb4806.1-2016</a:t>
            </a:r>
          </a:p>
        </p:txBody>
      </p:sp>
      <p:sp>
        <p:nvSpPr>
          <p:cNvPr id="3" name="Content Placeholder 2"/>
          <p:cNvSpPr>
            <a:spLocks noGrp="1"/>
          </p:cNvSpPr>
          <p:nvPr>
            <p:ph idx="1"/>
          </p:nvPr>
        </p:nvSpPr>
        <p:spPr>
          <a:xfrm>
            <a:off x="305992" y="1171233"/>
            <a:ext cx="8177608" cy="3970997"/>
          </a:xfrm>
        </p:spPr>
        <p:txBody>
          <a:bodyPr/>
          <a:lstStyle/>
          <a:p>
            <a:r>
              <a:rPr lang="en-US" sz="2400" b="1" u="sng" dirty="0"/>
              <a:t>Product Information and Labeling</a:t>
            </a:r>
          </a:p>
          <a:p>
            <a:pPr marL="214313" indent="-214313">
              <a:buClr>
                <a:schemeClr val="accent1"/>
              </a:buClr>
              <a:buFont typeface="Arial" panose="020B0604020202020204" pitchFamily="34" charset="0"/>
              <a:buChar char="•"/>
            </a:pPr>
            <a:r>
              <a:rPr lang="en-US" sz="1800" dirty="0"/>
              <a:t>Product identification must be clear and accurate, and may not mislead the users</a:t>
            </a:r>
          </a:p>
          <a:p>
            <a:pPr marL="214313" indent="-214313">
              <a:buClr>
                <a:schemeClr val="accent1"/>
              </a:buClr>
              <a:buFont typeface="Arial" panose="020B0604020202020204" pitchFamily="34" charset="0"/>
              <a:buChar char="•"/>
            </a:pPr>
            <a:r>
              <a:rPr lang="en-US" sz="1800" dirty="0"/>
              <a:t>Sufficient product information must be provided, in order to be able to conduct safety assessment, when needed</a:t>
            </a:r>
          </a:p>
          <a:p>
            <a:pPr marL="214313" indent="-214313">
              <a:buClr>
                <a:schemeClr val="accent1"/>
              </a:buClr>
              <a:buFont typeface="Arial" panose="020B0604020202020204" pitchFamily="34" charset="0"/>
              <a:buChar char="•"/>
            </a:pPr>
            <a:r>
              <a:rPr lang="en-US" sz="1800" dirty="0"/>
              <a:t>Identification information should include name of product, material, declaration of compliance with relevant laws, regulations and standards, name/address/contact information of the manufacturers or distributors, and date and expiation date </a:t>
            </a:r>
          </a:p>
          <a:p>
            <a:pPr marL="214313" indent="-214313">
              <a:buClr>
                <a:schemeClr val="accent1"/>
              </a:buClr>
              <a:buFont typeface="Arial" panose="020B0604020202020204" pitchFamily="34" charset="0"/>
              <a:buChar char="•"/>
            </a:pPr>
            <a:r>
              <a:rPr lang="en-US" sz="1800" dirty="0"/>
              <a:t>DOC must include the laws, regulations and standards, with limits and restrictions and confirmation of passing OM test on final article</a:t>
            </a:r>
          </a:p>
          <a:p>
            <a:pPr marL="214313" indent="-214313">
              <a:buClr>
                <a:schemeClr val="accent1"/>
              </a:buClr>
              <a:buFont typeface="Arial" panose="020B0604020202020204" pitchFamily="34" charset="0"/>
              <a:buChar char="•"/>
            </a:pPr>
            <a:r>
              <a:rPr lang="en-US" sz="1800" dirty="0"/>
              <a:t>The symbol of </a:t>
            </a:r>
            <a:r>
              <a:rPr lang="en-US" sz="1800" b="1" dirty="0"/>
              <a:t>spoon-chopsticks</a:t>
            </a:r>
            <a:r>
              <a:rPr lang="en-US" sz="1800" dirty="0"/>
              <a:t> must be labeled for the food contact materials or articles, with use limitations if necessary</a:t>
            </a:r>
          </a:p>
          <a:p>
            <a:pPr marL="214313" indent="-214313">
              <a:buClr>
                <a:schemeClr val="accent1"/>
              </a:buClr>
              <a:buFont typeface="Arial" panose="020B0604020202020204" pitchFamily="34" charset="0"/>
              <a:buChar char="•"/>
              <a:tabLst>
                <a:tab pos="171450" algn="l"/>
              </a:tabLst>
            </a:pPr>
            <a:r>
              <a:rPr lang="en-US" sz="1800" dirty="0"/>
              <a:t>If the above mentioned information cannot be fully displayed on the product for technical reason, such information may be displayed in the instruction manual or accompanying documents</a:t>
            </a:r>
          </a:p>
          <a:p>
            <a:endParaRPr lang="en-US" sz="1800" dirty="0"/>
          </a:p>
        </p:txBody>
      </p:sp>
      <p:sp>
        <p:nvSpPr>
          <p:cNvPr id="5" name="Slide Number Placeholder 4"/>
          <p:cNvSpPr>
            <a:spLocks noGrp="1"/>
          </p:cNvSpPr>
          <p:nvPr>
            <p:ph type="sldNum" sz="quarter" idx="12"/>
          </p:nvPr>
        </p:nvSpPr>
        <p:spPr/>
        <p:txBody>
          <a:bodyPr/>
          <a:lstStyle/>
          <a:p>
            <a:pPr defTabSz="685783" fontAlgn="auto">
              <a:spcBef>
                <a:spcPts val="0"/>
              </a:spcBef>
              <a:spcAft>
                <a:spcPts val="0"/>
              </a:spcAft>
            </a:pPr>
            <a:fld id="{176D288C-CDAA-43CA-9DE4-6641BC7AE8BF}" type="slidenum">
              <a:rPr lang="en-GB">
                <a:solidFill>
                  <a:srgbClr val="130C0E"/>
                </a:solidFill>
                <a:latin typeface="Calibri"/>
              </a:rPr>
              <a:pPr defTabSz="685783" fontAlgn="auto">
                <a:spcBef>
                  <a:spcPts val="0"/>
                </a:spcBef>
                <a:spcAft>
                  <a:spcPts val="0"/>
                </a:spcAft>
              </a:pPr>
              <a:t>35</a:t>
            </a:fld>
            <a:endParaRPr lang="en-GB" dirty="0">
              <a:solidFill>
                <a:srgbClr val="130C0E"/>
              </a:solidFill>
              <a:latin typeface="Calibri"/>
            </a:endParaRPr>
          </a:p>
        </p:txBody>
      </p:sp>
      <p:sp>
        <p:nvSpPr>
          <p:cNvPr id="4" name="AutoShape 4" descr="Image result for arrow"/>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pPr>
            <a:endParaRPr lang="en-US" sz="1350" dirty="0">
              <a:solidFill>
                <a:srgbClr val="130C0E"/>
              </a:solidFill>
              <a:latin typeface="Calibri"/>
              <a:ea typeface="+mn-ea"/>
            </a:endParaRPr>
          </a:p>
        </p:txBody>
      </p:sp>
      <p:sp>
        <p:nvSpPr>
          <p:cNvPr id="6" name="AutoShape 6" descr="Image result for arrow"/>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pPr>
            <a:endParaRPr lang="en-US" sz="1350" dirty="0">
              <a:solidFill>
                <a:srgbClr val="130C0E"/>
              </a:solidFill>
              <a:latin typeface="Calibri"/>
              <a:ea typeface="+mn-ea"/>
            </a:endParaRPr>
          </a:p>
        </p:txBody>
      </p:sp>
      <p:sp>
        <p:nvSpPr>
          <p:cNvPr id="7" name="AutoShape 8" descr="Image result for arrow"/>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pPr>
            <a:endParaRPr lang="en-US" sz="1350" dirty="0">
              <a:solidFill>
                <a:srgbClr val="130C0E"/>
              </a:solidFill>
              <a:latin typeface="Calibri"/>
              <a:ea typeface="+mn-ea"/>
            </a:endParaRPr>
          </a:p>
        </p:txBody>
      </p:sp>
      <p:sp>
        <p:nvSpPr>
          <p:cNvPr id="8" name="AutoShape 10" descr="Image result for arrow"/>
          <p:cNvSpPr>
            <a:spLocks noChangeAspect="1" noChangeArrowheads="1"/>
          </p:cNvSpPr>
          <p:nvPr/>
        </p:nvSpPr>
        <p:spPr bwMode="auto">
          <a:xfrm>
            <a:off x="459581"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pPr>
            <a:endParaRPr lang="en-US" sz="1350" dirty="0">
              <a:solidFill>
                <a:srgbClr val="130C0E"/>
              </a:solidFill>
              <a:latin typeface="Calibri"/>
              <a:ea typeface="+mn-ea"/>
            </a:endParaRPr>
          </a:p>
        </p:txBody>
      </p:sp>
      <p:sp>
        <p:nvSpPr>
          <p:cNvPr id="9" name="AutoShape 14" descr="Image result for arrow"/>
          <p:cNvSpPr>
            <a:spLocks noChangeAspect="1" noChangeArrowheads="1"/>
          </p:cNvSpPr>
          <p:nvPr/>
        </p:nvSpPr>
        <p:spPr bwMode="auto">
          <a:xfrm>
            <a:off x="573881"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pPr>
            <a:endParaRPr lang="en-US" sz="1350" dirty="0">
              <a:solidFill>
                <a:srgbClr val="130C0E"/>
              </a:solidFill>
              <a:latin typeface="Calibri"/>
              <a:ea typeface="+mn-ea"/>
            </a:endParaRPr>
          </a:p>
        </p:txBody>
      </p:sp>
      <p:sp>
        <p:nvSpPr>
          <p:cNvPr id="12" name="Rectangle 11"/>
          <p:cNvSpPr/>
          <p:nvPr/>
        </p:nvSpPr>
        <p:spPr>
          <a:xfrm>
            <a:off x="6518834" y="5717134"/>
            <a:ext cx="1765354" cy="128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pPr>
            <a:endParaRPr lang="en-US" sz="1350" dirty="0">
              <a:solidFill>
                <a:srgbClr val="130C0E"/>
              </a:solidFill>
              <a:latin typeface="Calibri"/>
            </a:endParaRPr>
          </a:p>
        </p:txBody>
      </p:sp>
      <p:graphicFrame>
        <p:nvGraphicFramePr>
          <p:cNvPr id="13" name="Object 12"/>
          <p:cNvGraphicFramePr>
            <a:graphicFrameLocks noChangeAspect="1"/>
          </p:cNvGraphicFramePr>
          <p:nvPr>
            <p:extLst/>
          </p:nvPr>
        </p:nvGraphicFramePr>
        <p:xfrm>
          <a:off x="7643705" y="3549650"/>
          <a:ext cx="1055775" cy="2084036"/>
        </p:xfrm>
        <a:graphic>
          <a:graphicData uri="http://schemas.openxmlformats.org/presentationml/2006/ole">
            <mc:AlternateContent xmlns:mc="http://schemas.openxmlformats.org/markup-compatibility/2006">
              <mc:Choice xmlns:v="urn:schemas-microsoft-com:vml" Requires="v">
                <p:oleObj spid="_x0000_s1036" name="Acrobat Document" r:id="rId4" imgW="5667139" imgH="8019997" progId="Acrobat.Document.2015">
                  <p:embed/>
                </p:oleObj>
              </mc:Choice>
              <mc:Fallback>
                <p:oleObj name="Acrobat Document" r:id="rId4" imgW="5667139" imgH="8019997" progId="Acrobat.Document.2015">
                  <p:embed/>
                  <p:pic>
                    <p:nvPicPr>
                      <p:cNvPr id="13" name="Object 12"/>
                      <p:cNvPicPr>
                        <a:picLocks noChangeAspect="1" noChangeArrowheads="1"/>
                      </p:cNvPicPr>
                      <p:nvPr/>
                    </p:nvPicPr>
                    <p:blipFill>
                      <a:blip r:embed="rId5"/>
                      <a:srcRect/>
                      <a:stretch>
                        <a:fillRect/>
                      </a:stretch>
                    </p:blipFill>
                    <p:spPr bwMode="auto">
                      <a:xfrm>
                        <a:off x="7643705" y="3549650"/>
                        <a:ext cx="1055775" cy="2084036"/>
                      </a:xfrm>
                      <a:prstGeom prst="rect">
                        <a:avLst/>
                      </a:prstGeom>
                      <a:noFill/>
                    </p:spPr>
                  </p:pic>
                </p:oleObj>
              </mc:Fallback>
            </mc:AlternateContent>
          </a:graphicData>
        </a:graphic>
      </p:graphicFrame>
      <p:sp>
        <p:nvSpPr>
          <p:cNvPr id="14" name="Footer Placeholder 4"/>
          <p:cNvSpPr>
            <a:spLocks noGrp="1"/>
          </p:cNvSpPr>
          <p:nvPr>
            <p:ph type="ftr" sz="quarter" idx="4294967295"/>
          </p:nvPr>
        </p:nvSpPr>
        <p:spPr>
          <a:xfrm>
            <a:off x="305993" y="6478250"/>
            <a:ext cx="3140185" cy="105300"/>
          </a:xfrm>
          <a:prstGeom prst="rect">
            <a:avLst/>
          </a:prstGeom>
        </p:spPr>
        <p:txBody>
          <a:bodyPr vert="horz" lIns="0" tIns="0" rIns="0" bIns="0" rtlCol="0" anchor="ctr"/>
          <a:lstStyle>
            <a:lvl1pPr marL="0" algn="l" defTabSz="685783" rtl="0" eaLnBrk="1" latinLnBrk="0" hangingPunct="1">
              <a:defRPr lang="en-GB" sz="750" kern="1200">
                <a:solidFill>
                  <a:schemeClr val="tx1"/>
                </a:solidFill>
                <a:latin typeface="+mn-lt"/>
                <a:ea typeface="+mn-ea"/>
                <a:cs typeface="+mn-cs"/>
              </a:defRPr>
            </a:lvl1pPr>
          </a:lstStyle>
          <a:p>
            <a:pPr fontAlgn="auto">
              <a:spcBef>
                <a:spcPts val="0"/>
              </a:spcBef>
              <a:spcAft>
                <a:spcPts val="0"/>
              </a:spcAft>
            </a:pPr>
            <a:r>
              <a:rPr lang="en-US" dirty="0">
                <a:solidFill>
                  <a:srgbClr val="130C0E"/>
                </a:solidFill>
                <a:latin typeface="Calibri"/>
              </a:rPr>
              <a:t>© Intertek 2017. All Rights Reserved.</a:t>
            </a:r>
          </a:p>
        </p:txBody>
      </p:sp>
    </p:spTree>
    <p:extLst>
      <p:ext uri="{BB962C8B-B14F-4D97-AF65-F5344CB8AC3E}">
        <p14:creationId xmlns:p14="http://schemas.microsoft.com/office/powerpoint/2010/main" val="8010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685783" fontAlgn="auto">
              <a:spcBef>
                <a:spcPts val="0"/>
              </a:spcBef>
              <a:spcAft>
                <a:spcPts val="0"/>
              </a:spcAft>
            </a:pPr>
            <a:fld id="{176D288C-CDAA-43CA-9DE4-6641BC7AE8BF}" type="slidenum">
              <a:rPr lang="en-GB">
                <a:solidFill>
                  <a:srgbClr val="130C0E"/>
                </a:solidFill>
                <a:latin typeface="Calibri"/>
              </a:rPr>
              <a:pPr defTabSz="685783" fontAlgn="auto">
                <a:spcBef>
                  <a:spcPts val="0"/>
                </a:spcBef>
                <a:spcAft>
                  <a:spcPts val="0"/>
                </a:spcAft>
              </a:pPr>
              <a:t>36</a:t>
            </a:fld>
            <a:endParaRPr lang="en-GB" dirty="0">
              <a:solidFill>
                <a:srgbClr val="130C0E"/>
              </a:solidFill>
              <a:latin typeface="Calibri"/>
            </a:endParaRPr>
          </a:p>
        </p:txBody>
      </p:sp>
      <p:pic>
        <p:nvPicPr>
          <p:cNvPr id="10" name="Picture Placeholder 9"/>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tretch>
            <a:fillRect/>
          </a:stretch>
        </p:blipFill>
        <p:spPr>
          <a:xfrm>
            <a:off x="3999713" y="856462"/>
            <a:ext cx="5144288" cy="5144288"/>
          </a:xfrm>
        </p:spPr>
      </p:pic>
      <p:sp>
        <p:nvSpPr>
          <p:cNvPr id="8" name="Content Placeholder 7"/>
          <p:cNvSpPr>
            <a:spLocks noGrp="1"/>
          </p:cNvSpPr>
          <p:nvPr>
            <p:ph idx="13"/>
          </p:nvPr>
        </p:nvSpPr>
        <p:spPr>
          <a:xfrm>
            <a:off x="458391" y="1845269"/>
            <a:ext cx="3631500" cy="3294459"/>
          </a:xfrm>
        </p:spPr>
        <p:txBody>
          <a:bodyPr/>
          <a:lstStyle/>
          <a:p>
            <a:pPr marL="257175" indent="-257175">
              <a:lnSpc>
                <a:spcPct val="100000"/>
              </a:lnSpc>
              <a:spcBef>
                <a:spcPts val="450"/>
              </a:spcBef>
              <a:spcAft>
                <a:spcPts val="450"/>
              </a:spcAft>
              <a:buClr>
                <a:schemeClr val="accent1"/>
              </a:buClr>
              <a:buFont typeface="Arial" panose="020B0604020202020204" pitchFamily="34" charset="0"/>
              <a:buChar char="•"/>
            </a:pPr>
            <a:r>
              <a:rPr lang="en-US" sz="1800" dirty="0"/>
              <a:t>Physicochemical specification </a:t>
            </a:r>
          </a:p>
          <a:p>
            <a:pPr marL="257175" indent="-257175">
              <a:lnSpc>
                <a:spcPct val="100000"/>
              </a:lnSpc>
              <a:spcBef>
                <a:spcPts val="450"/>
              </a:spcBef>
              <a:spcAft>
                <a:spcPts val="450"/>
              </a:spcAft>
              <a:buClr>
                <a:schemeClr val="accent1"/>
              </a:buClr>
              <a:buFont typeface="Arial" panose="020B0604020202020204" pitchFamily="34" charset="0"/>
              <a:buChar char="•"/>
            </a:pPr>
            <a:r>
              <a:rPr lang="en-US" sz="1800" dirty="0"/>
              <a:t>Sensory test for certain materials  </a:t>
            </a:r>
          </a:p>
          <a:p>
            <a:pPr marL="255985" indent="-255985">
              <a:lnSpc>
                <a:spcPct val="100000"/>
              </a:lnSpc>
              <a:spcBef>
                <a:spcPts val="450"/>
              </a:spcBef>
              <a:spcAft>
                <a:spcPts val="450"/>
              </a:spcAft>
              <a:buClr>
                <a:schemeClr val="accent1"/>
              </a:buClr>
              <a:buFont typeface="Arial" panose="020B0604020202020204" pitchFamily="34" charset="0"/>
              <a:buChar char="•"/>
            </a:pPr>
            <a:r>
              <a:rPr lang="en-US" sz="1800" dirty="0"/>
              <a:t>Overall migration test</a:t>
            </a:r>
          </a:p>
          <a:p>
            <a:pPr marL="255985" indent="-255985">
              <a:lnSpc>
                <a:spcPct val="100000"/>
              </a:lnSpc>
              <a:spcBef>
                <a:spcPts val="450"/>
              </a:spcBef>
              <a:spcAft>
                <a:spcPts val="450"/>
              </a:spcAft>
              <a:buClr>
                <a:schemeClr val="accent1"/>
              </a:buClr>
              <a:buFont typeface="Arial" panose="020B0604020202020204" pitchFamily="34" charset="0"/>
              <a:buChar char="•"/>
            </a:pPr>
            <a:r>
              <a:rPr lang="en-US" sz="1800" dirty="0"/>
              <a:t>Specific migration test </a:t>
            </a:r>
          </a:p>
          <a:p>
            <a:pPr marL="255985" indent="-255985">
              <a:lnSpc>
                <a:spcPct val="100000"/>
              </a:lnSpc>
              <a:spcBef>
                <a:spcPts val="450"/>
              </a:spcBef>
              <a:spcAft>
                <a:spcPts val="450"/>
              </a:spcAft>
              <a:buClr>
                <a:schemeClr val="accent1"/>
              </a:buClr>
              <a:buFont typeface="Arial" panose="020B0604020202020204" pitchFamily="34" charset="0"/>
              <a:buChar char="•"/>
            </a:pPr>
            <a:r>
              <a:rPr lang="en-US" sz="1800" dirty="0"/>
              <a:t>Potassium permanganate consumption</a:t>
            </a:r>
          </a:p>
          <a:p>
            <a:pPr marL="255985" indent="-255985">
              <a:lnSpc>
                <a:spcPct val="100000"/>
              </a:lnSpc>
              <a:spcBef>
                <a:spcPts val="450"/>
              </a:spcBef>
              <a:spcAft>
                <a:spcPts val="450"/>
              </a:spcAft>
              <a:buClr>
                <a:schemeClr val="accent1"/>
              </a:buClr>
              <a:buFont typeface="Arial" panose="020B0604020202020204" pitchFamily="34" charset="0"/>
              <a:buChar char="•"/>
            </a:pPr>
            <a:r>
              <a:rPr lang="en-US" sz="1800" dirty="0"/>
              <a:t>Discoloration test for colored products</a:t>
            </a:r>
          </a:p>
          <a:p>
            <a:pPr marL="255985" indent="-255985">
              <a:lnSpc>
                <a:spcPct val="100000"/>
              </a:lnSpc>
              <a:spcBef>
                <a:spcPts val="450"/>
              </a:spcBef>
              <a:spcAft>
                <a:spcPts val="450"/>
              </a:spcAft>
              <a:buClr>
                <a:schemeClr val="accent1"/>
              </a:buClr>
              <a:buFont typeface="Arial" panose="020B0604020202020204" pitchFamily="34" charset="0"/>
              <a:buChar char="•"/>
            </a:pPr>
            <a:r>
              <a:rPr lang="en-US" sz="1800" dirty="0"/>
              <a:t>Microbial testing for certain materials</a:t>
            </a:r>
          </a:p>
          <a:p>
            <a:pPr marL="255985" indent="-255985">
              <a:lnSpc>
                <a:spcPct val="100000"/>
              </a:lnSpc>
              <a:spcBef>
                <a:spcPts val="450"/>
              </a:spcBef>
              <a:spcAft>
                <a:spcPts val="450"/>
              </a:spcAft>
              <a:buClr>
                <a:schemeClr val="accent1"/>
              </a:buClr>
              <a:buFont typeface="Arial" panose="020B0604020202020204" pitchFamily="34" charset="0"/>
              <a:buChar char="•"/>
            </a:pPr>
            <a:endParaRPr lang="en-US" sz="1800" dirty="0"/>
          </a:p>
          <a:p>
            <a:pPr>
              <a:lnSpc>
                <a:spcPct val="100000"/>
              </a:lnSpc>
              <a:spcBef>
                <a:spcPts val="450"/>
              </a:spcBef>
              <a:spcAft>
                <a:spcPts val="450"/>
              </a:spcAft>
            </a:pPr>
            <a:endParaRPr lang="en-US" sz="1800" dirty="0"/>
          </a:p>
        </p:txBody>
      </p:sp>
      <p:sp>
        <p:nvSpPr>
          <p:cNvPr id="2" name="Title 1"/>
          <p:cNvSpPr>
            <a:spLocks noGrp="1"/>
          </p:cNvSpPr>
          <p:nvPr>
            <p:ph type="title"/>
          </p:nvPr>
        </p:nvSpPr>
        <p:spPr>
          <a:xfrm>
            <a:off x="305991" y="1190536"/>
            <a:ext cx="3880459" cy="545400"/>
          </a:xfrm>
        </p:spPr>
        <p:txBody>
          <a:bodyPr/>
          <a:lstStyle/>
          <a:p>
            <a:r>
              <a:rPr lang="en-US" dirty="0"/>
              <a:t>Compliance test requirements</a:t>
            </a:r>
          </a:p>
        </p:txBody>
      </p:sp>
      <p:sp>
        <p:nvSpPr>
          <p:cNvPr id="13" name="Footer Placeholder 4"/>
          <p:cNvSpPr>
            <a:spLocks noGrp="1"/>
          </p:cNvSpPr>
          <p:nvPr>
            <p:ph type="ftr" sz="quarter" idx="4294967295"/>
          </p:nvPr>
        </p:nvSpPr>
        <p:spPr>
          <a:xfrm>
            <a:off x="305993" y="6300450"/>
            <a:ext cx="3140185" cy="105300"/>
          </a:xfrm>
          <a:prstGeom prst="rect">
            <a:avLst/>
          </a:prstGeom>
        </p:spPr>
        <p:txBody>
          <a:bodyPr vert="horz" lIns="0" tIns="0" rIns="0" bIns="0" rtlCol="0" anchor="ctr"/>
          <a:lstStyle>
            <a:lvl1pPr marL="0" algn="l" defTabSz="685783" rtl="0" eaLnBrk="1" latinLnBrk="0" hangingPunct="1">
              <a:defRPr lang="en-GB" sz="750" kern="1200">
                <a:solidFill>
                  <a:schemeClr val="tx1"/>
                </a:solidFill>
                <a:latin typeface="+mn-lt"/>
                <a:ea typeface="+mn-ea"/>
                <a:cs typeface="+mn-cs"/>
              </a:defRPr>
            </a:lvl1pPr>
          </a:lstStyle>
          <a:p>
            <a:pPr fontAlgn="auto">
              <a:spcBef>
                <a:spcPts val="0"/>
              </a:spcBef>
              <a:spcAft>
                <a:spcPts val="0"/>
              </a:spcAft>
            </a:pPr>
            <a:r>
              <a:rPr lang="en-US" dirty="0">
                <a:solidFill>
                  <a:srgbClr val="130C0E"/>
                </a:solidFill>
                <a:latin typeface="Calibri"/>
              </a:rPr>
              <a:t>© Intertek 2017. All Rights Reserved.</a:t>
            </a:r>
          </a:p>
        </p:txBody>
      </p:sp>
    </p:spTree>
    <p:extLst>
      <p:ext uri="{BB962C8B-B14F-4D97-AF65-F5344CB8AC3E}">
        <p14:creationId xmlns:p14="http://schemas.microsoft.com/office/powerpoint/2010/main" val="402225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Challenge with Compliance with other countries but China</a:t>
            </a:r>
          </a:p>
        </p:txBody>
      </p:sp>
      <p:sp>
        <p:nvSpPr>
          <p:cNvPr id="3" name="Content Placeholder 2"/>
          <p:cNvSpPr>
            <a:spLocks noGrp="1"/>
          </p:cNvSpPr>
          <p:nvPr>
            <p:ph idx="1"/>
          </p:nvPr>
        </p:nvSpPr>
        <p:spPr>
          <a:xfrm>
            <a:off x="345281" y="1487200"/>
            <a:ext cx="6342070" cy="1479759"/>
          </a:xfrm>
        </p:spPr>
        <p:txBody>
          <a:bodyPr/>
          <a:lstStyle/>
          <a:p>
            <a:r>
              <a:rPr lang="en-US" sz="2400" b="1" u="sng" dirty="0"/>
              <a:t>Challenges:</a:t>
            </a:r>
          </a:p>
          <a:p>
            <a:pPr marL="214313" indent="-214313">
              <a:buClr>
                <a:schemeClr val="accent1"/>
              </a:buClr>
              <a:buFont typeface="Arial" panose="020B0604020202020204" pitchFamily="34" charset="0"/>
              <a:buChar char="•"/>
            </a:pPr>
            <a:r>
              <a:rPr lang="en-US" sz="1800" dirty="0"/>
              <a:t>Food Contact product or food package compliant with other countries regulations does not necessarily comply with China GB standards</a:t>
            </a:r>
          </a:p>
          <a:p>
            <a:pPr marL="214313" indent="-214313">
              <a:buClr>
                <a:schemeClr val="accent1"/>
              </a:buClr>
              <a:buFont typeface="Arial" panose="020B0604020202020204" pitchFamily="34" charset="0"/>
              <a:buChar char="•"/>
            </a:pPr>
            <a:r>
              <a:rPr lang="en-US" sz="1800" dirty="0"/>
              <a:t>Material GB standards have differences from other countries material regulations</a:t>
            </a:r>
          </a:p>
          <a:p>
            <a:pPr marL="214313" indent="-214313">
              <a:buClr>
                <a:schemeClr val="accent1"/>
              </a:buClr>
              <a:buFont typeface="Arial" panose="020B0604020202020204" pitchFamily="34" charset="0"/>
              <a:buChar char="•"/>
            </a:pPr>
            <a:r>
              <a:rPr lang="en-US" sz="1800" dirty="0"/>
              <a:t>Compliance testing requirements have similarities but also have differences</a:t>
            </a:r>
          </a:p>
          <a:p>
            <a:pPr marL="214313" indent="-214313">
              <a:buClr>
                <a:schemeClr val="accent1"/>
              </a:buClr>
              <a:buFont typeface="Arial" panose="020B0604020202020204" pitchFamily="34" charset="0"/>
              <a:buChar char="•"/>
            </a:pPr>
            <a:r>
              <a:rPr lang="en-US" sz="1800" dirty="0"/>
              <a:t>Labeling differences</a:t>
            </a:r>
          </a:p>
        </p:txBody>
      </p:sp>
      <p:sp>
        <p:nvSpPr>
          <p:cNvPr id="5" name="Slide Number Placeholder 4"/>
          <p:cNvSpPr>
            <a:spLocks noGrp="1"/>
          </p:cNvSpPr>
          <p:nvPr>
            <p:ph type="sldNum" sz="quarter" idx="12"/>
          </p:nvPr>
        </p:nvSpPr>
        <p:spPr/>
        <p:txBody>
          <a:bodyPr/>
          <a:lstStyle/>
          <a:p>
            <a:pPr defTabSz="685783" fontAlgn="auto">
              <a:spcBef>
                <a:spcPts val="0"/>
              </a:spcBef>
              <a:spcAft>
                <a:spcPts val="0"/>
              </a:spcAft>
            </a:pPr>
            <a:fld id="{176D288C-CDAA-43CA-9DE4-6641BC7AE8BF}" type="slidenum">
              <a:rPr lang="en-GB" sz="900">
                <a:solidFill>
                  <a:srgbClr val="130C0E"/>
                </a:solidFill>
                <a:latin typeface="Calibri"/>
              </a:rPr>
              <a:pPr defTabSz="685783" fontAlgn="auto">
                <a:spcBef>
                  <a:spcPts val="0"/>
                </a:spcBef>
                <a:spcAft>
                  <a:spcPts val="0"/>
                </a:spcAft>
              </a:pPr>
              <a:t>37</a:t>
            </a:fld>
            <a:endParaRPr lang="en-GB" sz="900" dirty="0">
              <a:solidFill>
                <a:srgbClr val="130C0E"/>
              </a:solidFill>
              <a:latin typeface="Calibri"/>
            </a:endParaRPr>
          </a:p>
        </p:txBody>
      </p:sp>
      <p:sp>
        <p:nvSpPr>
          <p:cNvPr id="4" name="AutoShape 4" descr="Image result for arrow"/>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pPr>
            <a:endParaRPr lang="en-US" sz="1600" dirty="0">
              <a:solidFill>
                <a:srgbClr val="130C0E"/>
              </a:solidFill>
              <a:latin typeface="Calibri"/>
              <a:ea typeface="+mn-ea"/>
            </a:endParaRPr>
          </a:p>
        </p:txBody>
      </p:sp>
      <p:sp>
        <p:nvSpPr>
          <p:cNvPr id="6" name="AutoShape 6" descr="Image result for arrow"/>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pPr>
            <a:endParaRPr lang="en-US" sz="1600" dirty="0">
              <a:solidFill>
                <a:srgbClr val="130C0E"/>
              </a:solidFill>
              <a:latin typeface="Calibri"/>
              <a:ea typeface="+mn-ea"/>
            </a:endParaRPr>
          </a:p>
        </p:txBody>
      </p:sp>
      <p:sp>
        <p:nvSpPr>
          <p:cNvPr id="7" name="AutoShape 8" descr="Image result for arrow"/>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pPr>
            <a:endParaRPr lang="en-US" sz="1600" dirty="0">
              <a:solidFill>
                <a:srgbClr val="130C0E"/>
              </a:solidFill>
              <a:latin typeface="Calibri"/>
              <a:ea typeface="+mn-ea"/>
            </a:endParaRPr>
          </a:p>
        </p:txBody>
      </p:sp>
      <p:sp>
        <p:nvSpPr>
          <p:cNvPr id="8" name="AutoShape 10" descr="Image result for arrow"/>
          <p:cNvSpPr>
            <a:spLocks noChangeAspect="1" noChangeArrowheads="1"/>
          </p:cNvSpPr>
          <p:nvPr/>
        </p:nvSpPr>
        <p:spPr bwMode="auto">
          <a:xfrm>
            <a:off x="459581"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pPr>
            <a:endParaRPr lang="en-US" sz="1600" dirty="0">
              <a:solidFill>
                <a:srgbClr val="130C0E"/>
              </a:solidFill>
              <a:latin typeface="Calibri"/>
              <a:ea typeface="+mn-ea"/>
            </a:endParaRPr>
          </a:p>
        </p:txBody>
      </p:sp>
      <p:sp>
        <p:nvSpPr>
          <p:cNvPr id="9" name="AutoShape 14" descr="Image result for arrow"/>
          <p:cNvSpPr>
            <a:spLocks noChangeAspect="1" noChangeArrowheads="1"/>
          </p:cNvSpPr>
          <p:nvPr/>
        </p:nvSpPr>
        <p:spPr bwMode="auto">
          <a:xfrm>
            <a:off x="573881"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pPr>
            <a:endParaRPr lang="en-US" sz="1600" dirty="0">
              <a:solidFill>
                <a:srgbClr val="130C0E"/>
              </a:solidFill>
              <a:latin typeface="Calibri"/>
              <a:ea typeface="+mn-ea"/>
            </a:endParaRPr>
          </a:p>
        </p:txBody>
      </p:sp>
      <p:sp>
        <p:nvSpPr>
          <p:cNvPr id="12" name="Rectangle 11"/>
          <p:cNvSpPr/>
          <p:nvPr/>
        </p:nvSpPr>
        <p:spPr>
          <a:xfrm>
            <a:off x="6518834" y="5717134"/>
            <a:ext cx="1765354" cy="128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pPr>
            <a:endParaRPr lang="en-US" sz="1600" dirty="0">
              <a:solidFill>
                <a:srgbClr val="130C0E"/>
              </a:solidFill>
              <a:latin typeface="Calibri"/>
            </a:endParaRPr>
          </a:p>
        </p:txBody>
      </p:sp>
      <p:sp>
        <p:nvSpPr>
          <p:cNvPr id="14" name="Footer Placeholder 4"/>
          <p:cNvSpPr>
            <a:spLocks noGrp="1"/>
          </p:cNvSpPr>
          <p:nvPr>
            <p:ph type="ftr" sz="quarter" idx="4294967295"/>
          </p:nvPr>
        </p:nvSpPr>
        <p:spPr>
          <a:xfrm>
            <a:off x="305993" y="6376650"/>
            <a:ext cx="3140185" cy="105300"/>
          </a:xfrm>
          <a:prstGeom prst="rect">
            <a:avLst/>
          </a:prstGeom>
        </p:spPr>
        <p:txBody>
          <a:bodyPr vert="horz" lIns="0" tIns="0" rIns="0" bIns="0" rtlCol="0" anchor="ctr"/>
          <a:lstStyle>
            <a:lvl1pPr marL="0" algn="l" defTabSz="685783" rtl="0" eaLnBrk="1" latinLnBrk="0" hangingPunct="1">
              <a:defRPr lang="en-GB" sz="750" kern="1200">
                <a:solidFill>
                  <a:schemeClr val="tx1"/>
                </a:solidFill>
                <a:latin typeface="+mn-lt"/>
                <a:ea typeface="+mn-ea"/>
                <a:cs typeface="+mn-cs"/>
              </a:defRPr>
            </a:lvl1pPr>
          </a:lstStyle>
          <a:p>
            <a:pPr fontAlgn="auto">
              <a:spcBef>
                <a:spcPts val="0"/>
              </a:spcBef>
              <a:spcAft>
                <a:spcPts val="0"/>
              </a:spcAft>
            </a:pPr>
            <a:r>
              <a:rPr lang="en-US" sz="900" dirty="0">
                <a:solidFill>
                  <a:srgbClr val="130C0E"/>
                </a:solidFill>
                <a:latin typeface="Calibri"/>
              </a:rPr>
              <a:t>© Intertek 2017. All Rights Reserved.</a:t>
            </a:r>
          </a:p>
        </p:txBody>
      </p:sp>
      <p:pic>
        <p:nvPicPr>
          <p:cNvPr id="3078" name="Picture 6" descr="Image result for regulatory compliance">
            <a:extLst>
              <a:ext uri="{FF2B5EF4-FFF2-40B4-BE49-F238E27FC236}">
                <a16:creationId xmlns:a16="http://schemas.microsoft.com/office/drawing/2014/main" id="{C866A839-4F14-4E63-98C0-AA7B816341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72495" y="3809043"/>
            <a:ext cx="2271505" cy="2301791"/>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2EA5A5D2-B754-49D0-8D87-1C719A78C8D7}"/>
              </a:ext>
            </a:extLst>
          </p:cNvPr>
          <p:cNvSpPr txBox="1">
            <a:spLocks/>
          </p:cNvSpPr>
          <p:nvPr/>
        </p:nvSpPr>
        <p:spPr>
          <a:xfrm>
            <a:off x="305992" y="4260945"/>
            <a:ext cx="6212842" cy="1849889"/>
          </a:xfrm>
          <a:prstGeom prst="rect">
            <a:avLst/>
          </a:prstGeom>
        </p:spPr>
        <p:txBody>
          <a:bodyPr vert="horz" lIns="0" tIns="0" rIns="0" bIns="0" rtlCol="0">
            <a:noAutofit/>
          </a:bodyPr>
          <a:lstStyle>
            <a:lvl1pPr marL="0" indent="0" algn="l" defTabSz="914377" rtl="0" eaLnBrk="1" latinLnBrk="0" hangingPunct="1">
              <a:lnSpc>
                <a:spcPct val="85000"/>
              </a:lnSpc>
              <a:spcBef>
                <a:spcPts val="1000"/>
              </a:spcBef>
              <a:buFont typeface="Arial" panose="020B0604020202020204" pitchFamily="34" charset="0"/>
              <a:buNone/>
              <a:defRPr sz="2000" b="0" kern="1200">
                <a:solidFill>
                  <a:schemeClr val="tx1"/>
                </a:solidFill>
                <a:latin typeface="+mj-lt"/>
                <a:ea typeface="+mn-ea"/>
                <a:cs typeface="+mn-cs"/>
              </a:defRPr>
            </a:lvl1pPr>
            <a:lvl2pPr marL="285744" indent="-285744" algn="l" defTabSz="914377" rtl="0" eaLnBrk="1" latinLnBrk="0" hangingPunct="1">
              <a:lnSpc>
                <a:spcPct val="85000"/>
              </a:lnSpc>
              <a:spcBef>
                <a:spcPts val="1000"/>
              </a:spcBef>
              <a:buClr>
                <a:schemeClr val="accent1"/>
              </a:buClr>
              <a:buFont typeface="Arial" panose="020B0604020202020204" pitchFamily="34" charset="0"/>
              <a:buChar char="•"/>
              <a:defRPr sz="2000" kern="1200">
                <a:solidFill>
                  <a:schemeClr val="tx1"/>
                </a:solidFill>
                <a:latin typeface="+mj-lt"/>
                <a:ea typeface="+mn-ea"/>
                <a:cs typeface="+mn-cs"/>
              </a:defRPr>
            </a:lvl2pPr>
            <a:lvl3pPr marL="534975" indent="-261932" algn="l" defTabSz="914377" rtl="0" eaLnBrk="1" latinLnBrk="0" hangingPunct="1">
              <a:lnSpc>
                <a:spcPct val="85000"/>
              </a:lnSpc>
              <a:spcBef>
                <a:spcPts val="1000"/>
              </a:spcBef>
              <a:buClr>
                <a:schemeClr val="accent1"/>
              </a:buClr>
              <a:buFont typeface="Arial" panose="020B0604020202020204" pitchFamily="34" charset="0"/>
              <a:buChar char="•"/>
              <a:defRPr sz="1800" kern="1200">
                <a:solidFill>
                  <a:schemeClr val="tx1"/>
                </a:solidFill>
                <a:latin typeface="+mj-lt"/>
                <a:ea typeface="+mn-ea"/>
                <a:cs typeface="+mn-cs"/>
              </a:defRPr>
            </a:lvl3pPr>
            <a:lvl4pPr marL="808018" indent="-273044" algn="l" defTabSz="914377" rtl="0" eaLnBrk="1" latinLnBrk="0" hangingPunct="1">
              <a:lnSpc>
                <a:spcPct val="85000"/>
              </a:lnSpc>
              <a:spcBef>
                <a:spcPts val="10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811193" indent="-274632" algn="l" defTabSz="914377" rtl="0" eaLnBrk="1" latinLnBrk="0" hangingPunct="1">
              <a:lnSpc>
                <a:spcPct val="85000"/>
              </a:lnSpc>
              <a:spcBef>
                <a:spcPts val="10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783" fontAlgn="auto">
              <a:spcBef>
                <a:spcPts val="750"/>
              </a:spcBef>
              <a:spcAft>
                <a:spcPts val="0"/>
              </a:spcAft>
            </a:pPr>
            <a:r>
              <a:rPr lang="en-US" sz="2400" b="1" u="sng" dirty="0">
                <a:solidFill>
                  <a:srgbClr val="130C0E"/>
                </a:solidFill>
                <a:latin typeface="Calibri"/>
              </a:rPr>
              <a:t>Practical Solutions:</a:t>
            </a:r>
          </a:p>
          <a:p>
            <a:pPr marL="214313" indent="-214313" defTabSz="685783" fontAlgn="auto">
              <a:spcBef>
                <a:spcPts val="750"/>
              </a:spcBef>
              <a:spcAft>
                <a:spcPts val="0"/>
              </a:spcAft>
              <a:buClr>
                <a:srgbClr val="FFC700"/>
              </a:buClr>
              <a:buFont typeface="Arial" panose="020B0604020202020204" pitchFamily="34" charset="0"/>
              <a:buChar char="•"/>
            </a:pPr>
            <a:r>
              <a:rPr lang="en-US" sz="1800" dirty="0">
                <a:solidFill>
                  <a:srgbClr val="130C0E"/>
                </a:solidFill>
                <a:latin typeface="Calibri"/>
              </a:rPr>
              <a:t>Choose material from Chinese Positive Lists</a:t>
            </a:r>
          </a:p>
          <a:p>
            <a:pPr marL="214313" indent="-214313" defTabSz="685783" fontAlgn="auto">
              <a:spcBef>
                <a:spcPts val="750"/>
              </a:spcBef>
              <a:spcAft>
                <a:spcPts val="0"/>
              </a:spcAft>
              <a:buClr>
                <a:srgbClr val="FFC700"/>
              </a:buClr>
              <a:buFont typeface="Arial" panose="020B0604020202020204" pitchFamily="34" charset="0"/>
              <a:buChar char="•"/>
            </a:pPr>
            <a:r>
              <a:rPr lang="en-US" sz="1800" dirty="0">
                <a:solidFill>
                  <a:srgbClr val="130C0E"/>
                </a:solidFill>
                <a:latin typeface="Calibri"/>
              </a:rPr>
              <a:t>If not on Chinese Positive List, file Food Contact Notification to the have material listed</a:t>
            </a:r>
          </a:p>
          <a:p>
            <a:pPr marL="214313" indent="-214313" defTabSz="685783" fontAlgn="auto">
              <a:spcBef>
                <a:spcPts val="750"/>
              </a:spcBef>
              <a:spcAft>
                <a:spcPts val="0"/>
              </a:spcAft>
              <a:buClr>
                <a:srgbClr val="FFC700"/>
              </a:buClr>
              <a:buFont typeface="Arial" panose="020B0604020202020204" pitchFamily="34" charset="0"/>
              <a:buChar char="•"/>
            </a:pPr>
            <a:r>
              <a:rPr lang="en-US" sz="1800" dirty="0">
                <a:solidFill>
                  <a:srgbClr val="130C0E"/>
                </a:solidFill>
                <a:latin typeface="Calibri"/>
              </a:rPr>
              <a:t>Optimize migration testing condition to cover all applicable regulations by using most stringent test conditions</a:t>
            </a:r>
          </a:p>
        </p:txBody>
      </p:sp>
      <p:pic>
        <p:nvPicPr>
          <p:cNvPr id="11" name="Picture 10">
            <a:extLst>
              <a:ext uri="{FF2B5EF4-FFF2-40B4-BE49-F238E27FC236}">
                <a16:creationId xmlns:a16="http://schemas.microsoft.com/office/drawing/2014/main" id="{0784186C-2943-431D-8984-F0C06BBD7A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51097" y="1967442"/>
            <a:ext cx="700827" cy="777950"/>
          </a:xfrm>
          <a:prstGeom prst="rect">
            <a:avLst/>
          </a:prstGeom>
        </p:spPr>
      </p:pic>
      <p:graphicFrame>
        <p:nvGraphicFramePr>
          <p:cNvPr id="18" name="Object 17">
            <a:extLst>
              <a:ext uri="{FF2B5EF4-FFF2-40B4-BE49-F238E27FC236}">
                <a16:creationId xmlns:a16="http://schemas.microsoft.com/office/drawing/2014/main" id="{A99CA4AA-004E-49AF-A646-86238A0A0095}"/>
              </a:ext>
            </a:extLst>
          </p:cNvPr>
          <p:cNvGraphicFramePr>
            <a:graphicFrameLocks noChangeAspect="1"/>
          </p:cNvGraphicFramePr>
          <p:nvPr>
            <p:extLst>
              <p:ext uri="{D42A27DB-BD31-4B8C-83A1-F6EECF244321}">
                <p14:modId xmlns:p14="http://schemas.microsoft.com/office/powerpoint/2010/main" val="893808674"/>
              </p:ext>
            </p:extLst>
          </p:nvPr>
        </p:nvGraphicFramePr>
        <p:xfrm>
          <a:off x="8012485" y="1694359"/>
          <a:ext cx="926784" cy="1324116"/>
        </p:xfrm>
        <a:graphic>
          <a:graphicData uri="http://schemas.openxmlformats.org/presentationml/2006/ole">
            <mc:AlternateContent xmlns:mc="http://schemas.openxmlformats.org/markup-compatibility/2006">
              <mc:Choice xmlns:v="urn:schemas-microsoft-com:vml" Requires="v">
                <p:oleObj spid="_x0000_s2060" name="Acrobat Document" r:id="rId6" imgW="5667139" imgH="8019997" progId="Acrobat.Document.2015">
                  <p:embed/>
                </p:oleObj>
              </mc:Choice>
              <mc:Fallback>
                <p:oleObj name="Acrobat Document" r:id="rId6" imgW="5667139" imgH="8019997" progId="Acrobat.Document.2015">
                  <p:embed/>
                  <p:pic>
                    <p:nvPicPr>
                      <p:cNvPr id="18" name="Object 17">
                        <a:extLst>
                          <a:ext uri="{FF2B5EF4-FFF2-40B4-BE49-F238E27FC236}">
                            <a16:creationId xmlns:a16="http://schemas.microsoft.com/office/drawing/2014/main" id="{A99CA4AA-004E-49AF-A646-86238A0A0095}"/>
                          </a:ext>
                        </a:extLst>
                      </p:cNvPr>
                      <p:cNvPicPr>
                        <a:picLocks noChangeAspect="1" noChangeArrowheads="1"/>
                      </p:cNvPicPr>
                      <p:nvPr/>
                    </p:nvPicPr>
                    <p:blipFill>
                      <a:blip r:embed="rId7"/>
                      <a:srcRect/>
                      <a:stretch>
                        <a:fillRect/>
                      </a:stretch>
                    </p:blipFill>
                    <p:spPr bwMode="auto">
                      <a:xfrm>
                        <a:off x="8012485" y="1694359"/>
                        <a:ext cx="926784" cy="1324116"/>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5A09CB0C-3209-4307-8AAB-591FE2B5EBDB}"/>
              </a:ext>
            </a:extLst>
          </p:cNvPr>
          <p:cNvSpPr txBox="1"/>
          <p:nvPr/>
        </p:nvSpPr>
        <p:spPr>
          <a:xfrm>
            <a:off x="7221469" y="2799394"/>
            <a:ext cx="259349" cy="276999"/>
          </a:xfrm>
          <a:prstGeom prst="rect">
            <a:avLst/>
          </a:prstGeom>
          <a:noFill/>
        </p:spPr>
        <p:txBody>
          <a:bodyPr wrap="square" lIns="0" tIns="0" rIns="0" bIns="0" rtlCol="0">
            <a:spAutoFit/>
          </a:bodyPr>
          <a:lstStyle/>
          <a:p>
            <a:pPr defTabSz="685783" fontAlgn="auto">
              <a:spcBef>
                <a:spcPts val="0"/>
              </a:spcBef>
              <a:spcAft>
                <a:spcPts val="0"/>
              </a:spcAft>
            </a:pPr>
            <a:r>
              <a:rPr lang="en-US" dirty="0">
                <a:solidFill>
                  <a:srgbClr val="130C0E"/>
                </a:solidFill>
                <a:latin typeface="Calibri"/>
                <a:ea typeface="+mn-ea"/>
              </a:rPr>
              <a:t>EU</a:t>
            </a:r>
          </a:p>
        </p:txBody>
      </p:sp>
      <p:sp>
        <p:nvSpPr>
          <p:cNvPr id="20" name="TextBox 19">
            <a:extLst>
              <a:ext uri="{FF2B5EF4-FFF2-40B4-BE49-F238E27FC236}">
                <a16:creationId xmlns:a16="http://schemas.microsoft.com/office/drawing/2014/main" id="{416AA36F-444B-4A52-B85C-844CD12ABDC5}"/>
              </a:ext>
            </a:extLst>
          </p:cNvPr>
          <p:cNvSpPr txBox="1"/>
          <p:nvPr/>
        </p:nvSpPr>
        <p:spPr>
          <a:xfrm>
            <a:off x="8284187" y="2799393"/>
            <a:ext cx="530594" cy="276999"/>
          </a:xfrm>
          <a:prstGeom prst="rect">
            <a:avLst/>
          </a:prstGeom>
          <a:noFill/>
        </p:spPr>
        <p:txBody>
          <a:bodyPr wrap="none" lIns="0" tIns="0" rIns="0" bIns="0" rtlCol="0">
            <a:spAutoFit/>
          </a:bodyPr>
          <a:lstStyle/>
          <a:p>
            <a:pPr defTabSz="685783" fontAlgn="auto">
              <a:spcBef>
                <a:spcPts val="0"/>
              </a:spcBef>
              <a:spcAft>
                <a:spcPts val="0"/>
              </a:spcAft>
            </a:pPr>
            <a:r>
              <a:rPr lang="en-US" dirty="0">
                <a:solidFill>
                  <a:srgbClr val="130C0E"/>
                </a:solidFill>
                <a:latin typeface="Calibri"/>
                <a:ea typeface="+mn-ea"/>
              </a:rPr>
              <a:t>China</a:t>
            </a:r>
          </a:p>
        </p:txBody>
      </p:sp>
    </p:spTree>
    <p:extLst>
      <p:ext uri="{BB962C8B-B14F-4D97-AF65-F5344CB8AC3E}">
        <p14:creationId xmlns:p14="http://schemas.microsoft.com/office/powerpoint/2010/main" val="420324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685783" fontAlgn="auto">
              <a:spcBef>
                <a:spcPts val="0"/>
              </a:spcBef>
              <a:spcAft>
                <a:spcPts val="0"/>
              </a:spcAft>
            </a:pPr>
            <a:fld id="{176D288C-CDAA-43CA-9DE4-6641BC7AE8BF}" type="slidenum">
              <a:rPr lang="en-GB">
                <a:solidFill>
                  <a:srgbClr val="130C0E"/>
                </a:solidFill>
                <a:latin typeface="Calibri"/>
              </a:rPr>
              <a:pPr defTabSz="685783" fontAlgn="auto">
                <a:spcBef>
                  <a:spcPts val="0"/>
                </a:spcBef>
                <a:spcAft>
                  <a:spcPts val="0"/>
                </a:spcAft>
              </a:pPr>
              <a:t>38</a:t>
            </a:fld>
            <a:endParaRPr lang="en-GB" dirty="0">
              <a:solidFill>
                <a:srgbClr val="130C0E"/>
              </a:solidFill>
              <a:latin typeface="Calibri"/>
            </a:endParaRPr>
          </a:p>
        </p:txBody>
      </p:sp>
      <p:pic>
        <p:nvPicPr>
          <p:cNvPr id="10" name="Picture Placeholder 9"/>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305992" y="1190536"/>
            <a:ext cx="4115883" cy="545400"/>
          </a:xfrm>
        </p:spPr>
        <p:txBody>
          <a:bodyPr/>
          <a:lstStyle/>
          <a:p>
            <a:r>
              <a:rPr lang="en-US" dirty="0"/>
              <a:t>China Compliance in summary</a:t>
            </a:r>
          </a:p>
        </p:txBody>
      </p:sp>
      <p:sp>
        <p:nvSpPr>
          <p:cNvPr id="13" name="Footer Placeholder 4"/>
          <p:cNvSpPr>
            <a:spLocks noGrp="1"/>
          </p:cNvSpPr>
          <p:nvPr>
            <p:ph type="ftr" sz="quarter" idx="4294967295"/>
          </p:nvPr>
        </p:nvSpPr>
        <p:spPr>
          <a:xfrm>
            <a:off x="305993" y="5786100"/>
            <a:ext cx="3140185" cy="105300"/>
          </a:xfrm>
          <a:prstGeom prst="rect">
            <a:avLst/>
          </a:prstGeom>
        </p:spPr>
        <p:txBody>
          <a:bodyPr vert="horz" lIns="0" tIns="0" rIns="0" bIns="0" rtlCol="0" anchor="ctr"/>
          <a:lstStyle>
            <a:lvl1pPr marL="0" algn="l" defTabSz="685783" rtl="0" eaLnBrk="1" latinLnBrk="0" hangingPunct="1">
              <a:defRPr lang="en-GB" sz="750" kern="1200">
                <a:solidFill>
                  <a:schemeClr val="tx1"/>
                </a:solidFill>
                <a:latin typeface="+mn-lt"/>
                <a:ea typeface="+mn-ea"/>
                <a:cs typeface="+mn-cs"/>
              </a:defRPr>
            </a:lvl1pPr>
          </a:lstStyle>
          <a:p>
            <a:pPr fontAlgn="auto">
              <a:spcBef>
                <a:spcPts val="0"/>
              </a:spcBef>
              <a:spcAft>
                <a:spcPts val="0"/>
              </a:spcAft>
            </a:pPr>
            <a:r>
              <a:rPr lang="en-US" dirty="0">
                <a:solidFill>
                  <a:srgbClr val="130C0E"/>
                </a:solidFill>
                <a:latin typeface="Calibri"/>
              </a:rPr>
              <a:t>© Intertek 2017. All Rights Reserved.</a:t>
            </a:r>
          </a:p>
        </p:txBody>
      </p:sp>
      <p:sp>
        <p:nvSpPr>
          <p:cNvPr id="9" name="Content Placeholder 7">
            <a:extLst>
              <a:ext uri="{FF2B5EF4-FFF2-40B4-BE49-F238E27FC236}">
                <a16:creationId xmlns:a16="http://schemas.microsoft.com/office/drawing/2014/main" id="{E7A55A4D-A65D-4345-9C0F-215DE54C0798}"/>
              </a:ext>
            </a:extLst>
          </p:cNvPr>
          <p:cNvSpPr>
            <a:spLocks noGrp="1"/>
          </p:cNvSpPr>
          <p:nvPr>
            <p:ph idx="4294967295"/>
          </p:nvPr>
        </p:nvSpPr>
        <p:spPr>
          <a:xfrm>
            <a:off x="305992" y="1781771"/>
            <a:ext cx="4115883" cy="3294459"/>
          </a:xfrm>
          <a:prstGeom prst="rect">
            <a:avLst/>
          </a:prstGeom>
        </p:spPr>
        <p:txBody>
          <a:bodyPr/>
          <a:lstStyle/>
          <a:p>
            <a:pPr marL="257175" indent="-257175">
              <a:lnSpc>
                <a:spcPct val="100000"/>
              </a:lnSpc>
              <a:spcBef>
                <a:spcPts val="450"/>
              </a:spcBef>
              <a:buClr>
                <a:schemeClr val="accent1"/>
              </a:buClr>
              <a:buFont typeface="Arial" panose="020B0604020202020204" pitchFamily="34" charset="0"/>
              <a:buChar char="•"/>
            </a:pPr>
            <a:r>
              <a:rPr lang="en-US" dirty="0"/>
              <a:t>Framework GB standard must always be followed</a:t>
            </a:r>
          </a:p>
          <a:p>
            <a:pPr marL="257175" indent="-257175">
              <a:lnSpc>
                <a:spcPct val="100000"/>
              </a:lnSpc>
              <a:spcBef>
                <a:spcPts val="450"/>
              </a:spcBef>
              <a:buClr>
                <a:schemeClr val="accent1"/>
              </a:buClr>
              <a:buFont typeface="Arial" panose="020B0604020202020204" pitchFamily="34" charset="0"/>
              <a:buChar char="•"/>
            </a:pPr>
            <a:r>
              <a:rPr lang="en-US" dirty="0"/>
              <a:t>Food contact materials and products must meet the corresponding materials and articles GB standards</a:t>
            </a:r>
          </a:p>
          <a:p>
            <a:pPr marL="257175" indent="-257175">
              <a:lnSpc>
                <a:spcPct val="100000"/>
              </a:lnSpc>
              <a:spcBef>
                <a:spcPts val="450"/>
              </a:spcBef>
              <a:buClr>
                <a:schemeClr val="accent1"/>
              </a:buClr>
              <a:buFont typeface="Arial" panose="020B0604020202020204" pitchFamily="34" charset="0"/>
              <a:buChar char="•"/>
            </a:pPr>
            <a:r>
              <a:rPr lang="en-US" dirty="0"/>
              <a:t>Compliance testing must be performed to have passing results</a:t>
            </a:r>
          </a:p>
          <a:p>
            <a:pPr marL="257175" indent="-257175">
              <a:lnSpc>
                <a:spcPct val="100000"/>
              </a:lnSpc>
              <a:spcBef>
                <a:spcPts val="450"/>
              </a:spcBef>
              <a:buClr>
                <a:schemeClr val="accent1"/>
              </a:buClr>
              <a:buFont typeface="Arial" panose="020B0604020202020204" pitchFamily="34" charset="0"/>
              <a:buChar char="•"/>
            </a:pPr>
            <a:r>
              <a:rPr lang="en-US" dirty="0"/>
              <a:t>GMP must be applied in manufacturing</a:t>
            </a:r>
          </a:p>
          <a:p>
            <a:pPr marL="257175" indent="-257175">
              <a:lnSpc>
                <a:spcPct val="100000"/>
              </a:lnSpc>
              <a:spcBef>
                <a:spcPts val="450"/>
              </a:spcBef>
              <a:buClr>
                <a:schemeClr val="accent1"/>
              </a:buClr>
              <a:buFont typeface="Arial" panose="020B0604020202020204" pitchFamily="34" charset="0"/>
              <a:buChar char="•"/>
            </a:pPr>
            <a:r>
              <a:rPr lang="en-US" dirty="0"/>
              <a:t>Declaration of Compliance (DoC) documentations </a:t>
            </a:r>
          </a:p>
          <a:p>
            <a:pPr marL="257175" indent="-257175">
              <a:lnSpc>
                <a:spcPct val="100000"/>
              </a:lnSpc>
              <a:spcBef>
                <a:spcPts val="450"/>
              </a:spcBef>
              <a:buClr>
                <a:schemeClr val="accent1"/>
              </a:buClr>
              <a:buFont typeface="Arial" panose="020B0604020202020204" pitchFamily="34" charset="0"/>
              <a:buChar char="•"/>
            </a:pPr>
            <a:r>
              <a:rPr lang="en-US" dirty="0"/>
              <a:t>Label is required for the compliant food contact materials or articles</a:t>
            </a:r>
          </a:p>
          <a:p>
            <a:pPr marL="257175" indent="-257175">
              <a:lnSpc>
                <a:spcPct val="100000"/>
              </a:lnSpc>
              <a:spcBef>
                <a:spcPts val="450"/>
              </a:spcBef>
              <a:buClr>
                <a:schemeClr val="accent1"/>
              </a:buClr>
              <a:buFont typeface="Arial" panose="020B0604020202020204" pitchFamily="34" charset="0"/>
              <a:buChar char="•"/>
            </a:pPr>
            <a:r>
              <a:rPr lang="en-US" dirty="0"/>
              <a:t>Manufacturing license should be applied for finished articles in order to use the AQSIQ logo</a:t>
            </a:r>
          </a:p>
          <a:p>
            <a:pPr marL="257175" indent="-257175">
              <a:lnSpc>
                <a:spcPct val="100000"/>
              </a:lnSpc>
              <a:spcBef>
                <a:spcPts val="450"/>
              </a:spcBef>
              <a:buClr>
                <a:schemeClr val="accent1"/>
              </a:buClr>
              <a:buFont typeface="Arial" panose="020B0604020202020204" pitchFamily="34" charset="0"/>
              <a:buChar char="•"/>
            </a:pPr>
            <a:r>
              <a:rPr lang="en-US" dirty="0"/>
              <a:t>Product registration is required for importing food contact product into China</a:t>
            </a:r>
          </a:p>
          <a:p>
            <a:pPr>
              <a:lnSpc>
                <a:spcPct val="100000"/>
              </a:lnSpc>
              <a:spcBef>
                <a:spcPts val="450"/>
              </a:spcBef>
            </a:pPr>
            <a:endParaRPr lang="en-US" dirty="0"/>
          </a:p>
        </p:txBody>
      </p:sp>
    </p:spTree>
    <p:extLst>
      <p:ext uri="{BB962C8B-B14F-4D97-AF65-F5344CB8AC3E}">
        <p14:creationId xmlns:p14="http://schemas.microsoft.com/office/powerpoint/2010/main" val="48076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14537" y="1959380"/>
            <a:ext cx="1559914" cy="276999"/>
          </a:xfrm>
          <a:prstGeom prst="rect">
            <a:avLst/>
          </a:prstGeom>
          <a:noFill/>
        </p:spPr>
        <p:txBody>
          <a:bodyPr wrap="none" lIns="0" tIns="0" rIns="0" bIns="0" rtlCol="0">
            <a:spAutoFit/>
          </a:bodyPr>
          <a:lstStyle/>
          <a:p>
            <a:pPr defTabSz="685783" fontAlgn="auto">
              <a:spcBef>
                <a:spcPts val="0"/>
              </a:spcBef>
              <a:spcAft>
                <a:spcPts val="0"/>
              </a:spcAft>
            </a:pPr>
            <a:r>
              <a:rPr lang="en-GB" b="1" spc="-75" dirty="0">
                <a:solidFill>
                  <a:srgbClr val="130C0E"/>
                </a:solidFill>
                <a:latin typeface="Calibri"/>
                <a:ea typeface="+mn-ea"/>
              </a:rPr>
              <a:t>Huqiu Zhang, PhD</a:t>
            </a:r>
          </a:p>
        </p:txBody>
      </p:sp>
      <p:sp>
        <p:nvSpPr>
          <p:cNvPr id="14" name="TextBox 13"/>
          <p:cNvSpPr txBox="1"/>
          <p:nvPr/>
        </p:nvSpPr>
        <p:spPr>
          <a:xfrm>
            <a:off x="1222751" y="2741603"/>
            <a:ext cx="2075505" cy="230832"/>
          </a:xfrm>
          <a:prstGeom prst="rect">
            <a:avLst/>
          </a:prstGeom>
          <a:noFill/>
        </p:spPr>
        <p:txBody>
          <a:bodyPr wrap="none" lIns="0" tIns="0" rIns="0" bIns="0" rtlCol="0" anchor="ctr">
            <a:spAutoFit/>
          </a:bodyPr>
          <a:lstStyle/>
          <a:p>
            <a:pPr defTabSz="685783" fontAlgn="auto">
              <a:spcBef>
                <a:spcPts val="0"/>
              </a:spcBef>
              <a:spcAft>
                <a:spcPts val="0"/>
              </a:spcAft>
            </a:pPr>
            <a:r>
              <a:rPr lang="en-GB" sz="1500" spc="-23" dirty="0">
                <a:solidFill>
                  <a:srgbClr val="130C0E"/>
                </a:solidFill>
                <a:latin typeface="Calibri"/>
                <a:ea typeface="+mn-ea"/>
              </a:rPr>
              <a:t>Huqiu.zhang@intertek.com</a:t>
            </a:r>
          </a:p>
        </p:txBody>
      </p:sp>
      <p:sp>
        <p:nvSpPr>
          <p:cNvPr id="15" name="TextBox 14"/>
          <p:cNvSpPr txBox="1"/>
          <p:nvPr/>
        </p:nvSpPr>
        <p:spPr>
          <a:xfrm>
            <a:off x="1222751" y="2357399"/>
            <a:ext cx="1388201" cy="230832"/>
          </a:xfrm>
          <a:prstGeom prst="rect">
            <a:avLst/>
          </a:prstGeom>
          <a:noFill/>
        </p:spPr>
        <p:txBody>
          <a:bodyPr wrap="none" lIns="0" tIns="0" rIns="0" bIns="0" rtlCol="0" anchor="ctr">
            <a:spAutoFit/>
          </a:bodyPr>
          <a:lstStyle/>
          <a:p>
            <a:pPr defTabSz="685783" fontAlgn="auto">
              <a:spcBef>
                <a:spcPts val="0"/>
              </a:spcBef>
              <a:spcAft>
                <a:spcPts val="0"/>
              </a:spcAft>
            </a:pPr>
            <a:r>
              <a:rPr lang="en-US" sz="1500" dirty="0">
                <a:solidFill>
                  <a:srgbClr val="130C0E"/>
                </a:solidFill>
                <a:latin typeface="Calibri"/>
                <a:ea typeface="+mn-ea"/>
              </a:rPr>
              <a:t>+1 630 481 3150  </a:t>
            </a:r>
            <a:endParaRPr lang="en-GB" spc="-23" dirty="0">
              <a:solidFill>
                <a:srgbClr val="130C0E"/>
              </a:solidFill>
              <a:latin typeface="Calibri"/>
              <a:ea typeface="+mn-ea"/>
            </a:endParaRPr>
          </a:p>
        </p:txBody>
      </p:sp>
      <p:grpSp>
        <p:nvGrpSpPr>
          <p:cNvPr id="4" name="Group 3"/>
          <p:cNvGrpSpPr/>
          <p:nvPr/>
        </p:nvGrpSpPr>
        <p:grpSpPr>
          <a:xfrm>
            <a:off x="819201" y="2322965"/>
            <a:ext cx="299700" cy="299700"/>
            <a:chOff x="1088668" y="1954286"/>
            <a:chExt cx="399600" cy="399600"/>
          </a:xfrm>
        </p:grpSpPr>
        <p:sp>
          <p:nvSpPr>
            <p:cNvPr id="41" name="Oval 40"/>
            <p:cNvSpPr>
              <a:spLocks noChangeAspect="1"/>
            </p:cNvSpPr>
            <p:nvPr/>
          </p:nvSpPr>
          <p:spPr>
            <a:xfrm>
              <a:off x="1088668" y="1954286"/>
              <a:ext cx="399600" cy="399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pPr>
              <a:endParaRPr lang="en-GB" sz="1350" dirty="0">
                <a:solidFill>
                  <a:prstClr val="white"/>
                </a:solidFill>
                <a:latin typeface="Calibri"/>
              </a:endParaRPr>
            </a:p>
          </p:txBody>
        </p:sp>
        <p:pic>
          <p:nvPicPr>
            <p:cNvPr id="42" name="Picture 4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2988" y="2052350"/>
              <a:ext cx="268764" cy="222290"/>
            </a:xfrm>
            <a:prstGeom prst="rect">
              <a:avLst/>
            </a:prstGeom>
          </p:spPr>
        </p:pic>
      </p:grpSp>
      <p:grpSp>
        <p:nvGrpSpPr>
          <p:cNvPr id="5" name="Group 4"/>
          <p:cNvGrpSpPr/>
          <p:nvPr/>
        </p:nvGrpSpPr>
        <p:grpSpPr>
          <a:xfrm>
            <a:off x="819805" y="2707772"/>
            <a:ext cx="298493" cy="298493"/>
            <a:chOff x="1088668" y="2457008"/>
            <a:chExt cx="406000" cy="406000"/>
          </a:xfrm>
        </p:grpSpPr>
        <p:sp>
          <p:nvSpPr>
            <p:cNvPr id="40" name="Oval 39"/>
            <p:cNvSpPr/>
            <p:nvPr/>
          </p:nvSpPr>
          <p:spPr>
            <a:xfrm>
              <a:off x="1088668" y="2457008"/>
              <a:ext cx="406000" cy="40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pPr>
              <a:endParaRPr lang="en-GB" sz="1350" dirty="0">
                <a:solidFill>
                  <a:prstClr val="white"/>
                </a:solidFill>
                <a:latin typeface="Calibri"/>
              </a:endParaRPr>
            </a:p>
          </p:txBody>
        </p:sp>
        <p:pic>
          <p:nvPicPr>
            <p:cNvPr id="43" name="Picture 4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2988" y="2564080"/>
              <a:ext cx="268764" cy="190934"/>
            </a:xfrm>
            <a:prstGeom prst="rect">
              <a:avLst/>
            </a:prstGeom>
          </p:spPr>
        </p:pic>
      </p:grpSp>
      <p:sp>
        <p:nvSpPr>
          <p:cNvPr id="24" name="TextBox 23"/>
          <p:cNvSpPr txBox="1"/>
          <p:nvPr/>
        </p:nvSpPr>
        <p:spPr>
          <a:xfrm>
            <a:off x="1222751" y="3128506"/>
            <a:ext cx="4234557" cy="230832"/>
          </a:xfrm>
          <a:prstGeom prst="rect">
            <a:avLst/>
          </a:prstGeom>
          <a:noFill/>
        </p:spPr>
        <p:txBody>
          <a:bodyPr wrap="none" lIns="0" tIns="0" rIns="0" bIns="0" rtlCol="0" anchor="ctr">
            <a:spAutoFit/>
          </a:bodyPr>
          <a:lstStyle/>
          <a:p>
            <a:pPr defTabSz="685783" fontAlgn="auto">
              <a:spcBef>
                <a:spcPts val="0"/>
              </a:spcBef>
              <a:spcAft>
                <a:spcPts val="0"/>
              </a:spcAft>
            </a:pPr>
            <a:r>
              <a:rPr lang="en-GB" sz="1500" spc="-23" dirty="0">
                <a:solidFill>
                  <a:srgbClr val="130C0E"/>
                </a:solidFill>
                <a:latin typeface="Calibri"/>
                <a:ea typeface="+mn-ea"/>
                <a:hlinkClick r:id="rId4"/>
              </a:rPr>
              <a:t>intertek.com/product-assurance/chemical-management</a:t>
            </a:r>
            <a:endParaRPr lang="en-GB" sz="1500" spc="-23" dirty="0">
              <a:solidFill>
                <a:srgbClr val="130C0E"/>
              </a:solidFill>
              <a:latin typeface="Calibri"/>
              <a:ea typeface="+mn-ea"/>
            </a:endParaRPr>
          </a:p>
        </p:txBody>
      </p:sp>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6501" y="3091372"/>
            <a:ext cx="305100" cy="305100"/>
          </a:xfrm>
          <a:prstGeom prst="rect">
            <a:avLst/>
          </a:prstGeom>
        </p:spPr>
      </p:pic>
      <p:sp>
        <p:nvSpPr>
          <p:cNvPr id="2" name="TextBox 1"/>
          <p:cNvSpPr txBox="1"/>
          <p:nvPr/>
        </p:nvSpPr>
        <p:spPr>
          <a:xfrm>
            <a:off x="449704" y="4061398"/>
            <a:ext cx="4620719" cy="923330"/>
          </a:xfrm>
          <a:prstGeom prst="rect">
            <a:avLst/>
          </a:prstGeom>
          <a:noFill/>
        </p:spPr>
        <p:txBody>
          <a:bodyPr wrap="square" lIns="0" tIns="0" rIns="0" bIns="0" rtlCol="0">
            <a:spAutoFit/>
          </a:bodyPr>
          <a:lstStyle/>
          <a:p>
            <a:pPr defTabSz="685783" fontAlgn="auto">
              <a:spcBef>
                <a:spcPts val="0"/>
              </a:spcBef>
              <a:spcAft>
                <a:spcPts val="0"/>
              </a:spcAft>
            </a:pPr>
            <a:r>
              <a:rPr lang="en-US" sz="1500" i="1" dirty="0">
                <a:solidFill>
                  <a:srgbClr val="130C0E"/>
                </a:solidFill>
                <a:latin typeface="Calibri"/>
                <a:ea typeface="+mn-ea"/>
              </a:rPr>
              <a:t>Interested in learning more about food contact regulation? Check out our upcoming </a:t>
            </a:r>
            <a:r>
              <a:rPr lang="en-US" sz="1500" i="1" dirty="0">
                <a:solidFill>
                  <a:srgbClr val="130C0E"/>
                </a:solidFill>
                <a:latin typeface="Calibri"/>
                <a:ea typeface="+mn-ea"/>
                <a:hlinkClick r:id="rId6"/>
              </a:rPr>
              <a:t>Global Food Contact &amp; Food Packaging Safety and Regulatory Compliance</a:t>
            </a:r>
            <a:r>
              <a:rPr lang="en-US" sz="1500" i="1" dirty="0">
                <a:solidFill>
                  <a:srgbClr val="130C0E"/>
                </a:solidFill>
                <a:latin typeface="Calibri"/>
                <a:ea typeface="+mn-ea"/>
              </a:rPr>
              <a:t> seminar!</a:t>
            </a:r>
          </a:p>
          <a:p>
            <a:pPr defTabSz="685783" fontAlgn="auto">
              <a:spcBef>
                <a:spcPts val="0"/>
              </a:spcBef>
              <a:spcAft>
                <a:spcPts val="0"/>
              </a:spcAft>
            </a:pPr>
            <a:endParaRPr lang="en-US" sz="1500" dirty="0">
              <a:solidFill>
                <a:srgbClr val="130C0E"/>
              </a:solidFill>
              <a:latin typeface="Calibri"/>
              <a:ea typeface="+mn-ea"/>
            </a:endParaRPr>
          </a:p>
        </p:txBody>
      </p:sp>
    </p:spTree>
    <p:extLst>
      <p:ext uri="{BB962C8B-B14F-4D97-AF65-F5344CB8AC3E}">
        <p14:creationId xmlns:p14="http://schemas.microsoft.com/office/powerpoint/2010/main" val="411247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7629"/>
            <a:ext cx="8229600" cy="838200"/>
          </a:xfrm>
        </p:spPr>
        <p:txBody>
          <a:bodyPr>
            <a:normAutofit/>
          </a:bodyPr>
          <a:lstStyle/>
          <a:p>
            <a:pPr algn="ctr"/>
            <a:r>
              <a:rPr lang="en-US" dirty="0"/>
              <a:t>Expert Panel</a:t>
            </a:r>
          </a:p>
        </p:txBody>
      </p:sp>
      <p:pic>
        <p:nvPicPr>
          <p:cNvPr id="9" name="Picture 8">
            <a:extLst>
              <a:ext uri="{FF2B5EF4-FFF2-40B4-BE49-F238E27FC236}">
                <a16:creationId xmlns:a16="http://schemas.microsoft.com/office/drawing/2014/main" id="{72FB62E8-39CD-48B4-879E-769ECD9DE1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8871" y="5215128"/>
            <a:ext cx="2311622" cy="1065356"/>
          </a:xfrm>
          <a:prstGeom prst="rect">
            <a:avLst/>
          </a:prstGeom>
        </p:spPr>
      </p:pic>
      <p:pic>
        <p:nvPicPr>
          <p:cNvPr id="5" name="Picture 4">
            <a:extLst>
              <a:ext uri="{FF2B5EF4-FFF2-40B4-BE49-F238E27FC236}">
                <a16:creationId xmlns:a16="http://schemas.microsoft.com/office/drawing/2014/main" id="{A203DE39-8804-44CF-AED6-9D8E666DBF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498" y="1927843"/>
            <a:ext cx="1119140" cy="1492186"/>
          </a:xfrm>
          <a:prstGeom prst="rect">
            <a:avLst/>
          </a:prstGeom>
        </p:spPr>
      </p:pic>
      <p:sp>
        <p:nvSpPr>
          <p:cNvPr id="7" name="Rectangle 6">
            <a:extLst>
              <a:ext uri="{FF2B5EF4-FFF2-40B4-BE49-F238E27FC236}">
                <a16:creationId xmlns:a16="http://schemas.microsoft.com/office/drawing/2014/main" id="{E3B46EA1-E239-4F8E-A14F-1260AE7DDC20}"/>
              </a:ext>
            </a:extLst>
          </p:cNvPr>
          <p:cNvSpPr/>
          <p:nvPr/>
        </p:nvSpPr>
        <p:spPr>
          <a:xfrm>
            <a:off x="1784675" y="1837162"/>
            <a:ext cx="2549200" cy="923330"/>
          </a:xfrm>
          <a:prstGeom prst="rect">
            <a:avLst/>
          </a:prstGeom>
        </p:spPr>
        <p:txBody>
          <a:bodyPr wrap="square">
            <a:spAutoFit/>
          </a:bodyPr>
          <a:lstStyle/>
          <a:p>
            <a:r>
              <a:rPr lang="en-US" b="1" dirty="0"/>
              <a:t>Kevin C. Kenny, JD, LL.M Decernis </a:t>
            </a:r>
            <a:r>
              <a:rPr lang="en-US" dirty="0"/>
              <a:t>Co-founder and Owner</a:t>
            </a:r>
          </a:p>
        </p:txBody>
      </p:sp>
      <p:sp>
        <p:nvSpPr>
          <p:cNvPr id="12" name="Rectangle 11">
            <a:extLst>
              <a:ext uri="{FF2B5EF4-FFF2-40B4-BE49-F238E27FC236}">
                <a16:creationId xmlns:a16="http://schemas.microsoft.com/office/drawing/2014/main" id="{01F86E14-EE08-4B4A-9FD0-0A9B462EFD87}"/>
              </a:ext>
            </a:extLst>
          </p:cNvPr>
          <p:cNvSpPr/>
          <p:nvPr/>
        </p:nvSpPr>
        <p:spPr>
          <a:xfrm>
            <a:off x="5796057" y="1810235"/>
            <a:ext cx="2983959" cy="923330"/>
          </a:xfrm>
          <a:prstGeom prst="rect">
            <a:avLst/>
          </a:prstGeom>
        </p:spPr>
        <p:txBody>
          <a:bodyPr wrap="square">
            <a:spAutoFit/>
          </a:bodyPr>
          <a:lstStyle/>
          <a:p>
            <a:r>
              <a:rPr lang="en-US" b="1" dirty="0" err="1"/>
              <a:t>Huqiu</a:t>
            </a:r>
            <a:r>
              <a:rPr lang="en-US" b="1" dirty="0"/>
              <a:t> Zhang, Ph.D., Intertek</a:t>
            </a:r>
          </a:p>
          <a:p>
            <a:r>
              <a:rPr lang="en-US" dirty="0"/>
              <a:t>VP, Chemical Management, Product Assurance</a:t>
            </a:r>
          </a:p>
        </p:txBody>
      </p:sp>
      <p:sp>
        <p:nvSpPr>
          <p:cNvPr id="15" name="Rectangle 14">
            <a:extLst>
              <a:ext uri="{FF2B5EF4-FFF2-40B4-BE49-F238E27FC236}">
                <a16:creationId xmlns:a16="http://schemas.microsoft.com/office/drawing/2014/main" id="{F0529F42-DA56-486C-9633-101AC6AFD186}"/>
              </a:ext>
            </a:extLst>
          </p:cNvPr>
          <p:cNvSpPr/>
          <p:nvPr/>
        </p:nvSpPr>
        <p:spPr>
          <a:xfrm>
            <a:off x="1802732" y="3405549"/>
            <a:ext cx="4331617" cy="646331"/>
          </a:xfrm>
          <a:prstGeom prst="rect">
            <a:avLst/>
          </a:prstGeom>
        </p:spPr>
        <p:txBody>
          <a:bodyPr wrap="square">
            <a:spAutoFit/>
          </a:bodyPr>
          <a:lstStyle/>
          <a:p>
            <a:r>
              <a:rPr lang="en-US" b="1" dirty="0"/>
              <a:t>Richard T. </a:t>
            </a:r>
            <a:r>
              <a:rPr lang="en-US" b="1" dirty="0" err="1"/>
              <a:t>LeNoir</a:t>
            </a:r>
            <a:r>
              <a:rPr lang="en-US" b="1" dirty="0"/>
              <a:t>, </a:t>
            </a:r>
            <a:r>
              <a:rPr lang="en-US" b="1" dirty="0" err="1"/>
              <a:t>Decernis</a:t>
            </a:r>
            <a:br>
              <a:rPr lang="en-US" b="1" dirty="0"/>
            </a:br>
            <a:r>
              <a:rPr lang="en-US" dirty="0"/>
              <a:t>Subject Matter Expert</a:t>
            </a:r>
          </a:p>
        </p:txBody>
      </p:sp>
      <p:pic>
        <p:nvPicPr>
          <p:cNvPr id="4" name="Picture 3">
            <a:extLst>
              <a:ext uri="{FF2B5EF4-FFF2-40B4-BE49-F238E27FC236}">
                <a16:creationId xmlns:a16="http://schemas.microsoft.com/office/drawing/2014/main" id="{0A1837C4-3CF6-49E2-B71C-9712E6397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498" y="3517944"/>
            <a:ext cx="1138897" cy="1205920"/>
          </a:xfrm>
          <a:prstGeom prst="rect">
            <a:avLst/>
          </a:prstGeom>
        </p:spPr>
      </p:pic>
      <p:pic>
        <p:nvPicPr>
          <p:cNvPr id="13" name="Picture 12" descr="20150301 HZ 7 (2)">
            <a:extLst>
              <a:ext uri="{FF2B5EF4-FFF2-40B4-BE49-F238E27FC236}">
                <a16:creationId xmlns:a16="http://schemas.microsoft.com/office/drawing/2014/main" id="{9C960F2F-2E97-4894-A2EF-9D9A63C7175D}"/>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0134" y="1927843"/>
            <a:ext cx="1136022" cy="1273025"/>
          </a:xfrm>
          <a:prstGeom prst="rect">
            <a:avLst/>
          </a:prstGeom>
          <a:noFill/>
          <a:ln>
            <a:noFill/>
          </a:ln>
        </p:spPr>
      </p:pic>
      <p:sp>
        <p:nvSpPr>
          <p:cNvPr id="14" name="Rectangle 13">
            <a:extLst>
              <a:ext uri="{FF2B5EF4-FFF2-40B4-BE49-F238E27FC236}">
                <a16:creationId xmlns:a16="http://schemas.microsoft.com/office/drawing/2014/main" id="{C1DCA747-AB36-4EE6-A4A4-2A04CE08C06A}"/>
              </a:ext>
            </a:extLst>
          </p:cNvPr>
          <p:cNvSpPr/>
          <p:nvPr/>
        </p:nvSpPr>
        <p:spPr>
          <a:xfrm>
            <a:off x="1826395" y="4822386"/>
            <a:ext cx="4331617" cy="646331"/>
          </a:xfrm>
          <a:prstGeom prst="rect">
            <a:avLst/>
          </a:prstGeom>
        </p:spPr>
        <p:txBody>
          <a:bodyPr wrap="square">
            <a:spAutoFit/>
          </a:bodyPr>
          <a:lstStyle/>
          <a:p>
            <a:r>
              <a:rPr lang="en-US" b="1" dirty="0"/>
              <a:t>Yingying Song, Decernis</a:t>
            </a:r>
            <a:br>
              <a:rPr lang="en-US" b="1" dirty="0"/>
            </a:br>
            <a:r>
              <a:rPr lang="en-US" dirty="0"/>
              <a:t>Manager</a:t>
            </a:r>
            <a:r>
              <a:rPr lang="en-US" b="1" dirty="0"/>
              <a:t>, </a:t>
            </a:r>
            <a:r>
              <a:rPr lang="en-US" dirty="0"/>
              <a:t>Regulatory Affairs</a:t>
            </a:r>
          </a:p>
        </p:txBody>
      </p:sp>
      <p:pic>
        <p:nvPicPr>
          <p:cNvPr id="6" name="Picture 5">
            <a:extLst>
              <a:ext uri="{FF2B5EF4-FFF2-40B4-BE49-F238E27FC236}">
                <a16:creationId xmlns:a16="http://schemas.microsoft.com/office/drawing/2014/main" id="{51CD8C82-A40C-47F6-8F4A-A6ADFEDC92C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5407" y="4841559"/>
            <a:ext cx="1171575" cy="1248812"/>
          </a:xfrm>
          <a:prstGeom prst="rect">
            <a:avLst/>
          </a:prstGeom>
        </p:spPr>
      </p:pic>
    </p:spTree>
    <p:extLst>
      <p:ext uri="{BB962C8B-B14F-4D97-AF65-F5344CB8AC3E}">
        <p14:creationId xmlns:p14="http://schemas.microsoft.com/office/powerpoint/2010/main" val="1085365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China Regulations </a:t>
            </a:r>
            <a:r>
              <a:rPr lang="mr-IN" dirty="0"/>
              <a:t>–</a:t>
            </a:r>
            <a:r>
              <a:rPr lang="en-US" dirty="0"/>
              <a:t> Food Contact</a:t>
            </a:r>
            <a:br>
              <a:rPr lang="en-US" dirty="0"/>
            </a:br>
            <a:br>
              <a:rPr lang="en-US" dirty="0"/>
            </a:br>
            <a:r>
              <a:rPr lang="en-US" dirty="0"/>
              <a:t>Rich </a:t>
            </a:r>
            <a:r>
              <a:rPr lang="en-US" dirty="0" err="1"/>
              <a:t>LeNoir</a:t>
            </a:r>
            <a:br>
              <a:rPr lang="en-US" dirty="0"/>
            </a:br>
            <a:endParaRPr lang="en-US" dirty="0"/>
          </a:p>
        </p:txBody>
      </p:sp>
      <p:sp>
        <p:nvSpPr>
          <p:cNvPr id="3" name="Subtitle 2"/>
          <p:cNvSpPr>
            <a:spLocks noGrp="1"/>
          </p:cNvSpPr>
          <p:nvPr>
            <p:ph type="subTitle" idx="1"/>
          </p:nvPr>
        </p:nvSpPr>
        <p:spPr/>
        <p:txBody>
          <a:bodyPr/>
          <a:lstStyle/>
          <a:p>
            <a:r>
              <a:rPr lang="en-US" dirty="0"/>
              <a:t>GMA Webinar</a:t>
            </a:r>
          </a:p>
          <a:p>
            <a:r>
              <a:rPr lang="en-US" dirty="0"/>
              <a:t>17 January 2018</a:t>
            </a:r>
          </a:p>
        </p:txBody>
      </p:sp>
    </p:spTree>
    <p:extLst>
      <p:ext uri="{BB962C8B-B14F-4D97-AF65-F5344CB8AC3E}">
        <p14:creationId xmlns:p14="http://schemas.microsoft.com/office/powerpoint/2010/main" val="2605068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idx="1"/>
          </p:nvPr>
        </p:nvSpPr>
        <p:spPr>
          <a:xfrm>
            <a:off x="552451" y="1483122"/>
            <a:ext cx="7932330" cy="4308078"/>
          </a:xfrm>
        </p:spPr>
        <p:txBody>
          <a:bodyPr>
            <a:normAutofit fontScale="92500" lnSpcReduction="10000"/>
          </a:bodyPr>
          <a:lstStyle/>
          <a:p>
            <a:pPr marL="0" indent="0">
              <a:buClr>
                <a:schemeClr val="tx1">
                  <a:lumMod val="75000"/>
                  <a:lumOff val="25000"/>
                </a:schemeClr>
              </a:buClr>
              <a:buNone/>
              <a:defRPr/>
            </a:pPr>
            <a:r>
              <a:rPr lang="en-US" sz="2400" b="1" dirty="0">
                <a:solidFill>
                  <a:srgbClr val="006CB3"/>
                </a:solidFill>
                <a:effectLst>
                  <a:outerShdw blurRad="38100" dist="38100" dir="2700000" algn="tl">
                    <a:srgbClr val="DDDDDD"/>
                  </a:outerShdw>
                </a:effectLst>
                <a:latin typeface="Arial"/>
                <a:cs typeface="Arial"/>
              </a:rPr>
              <a:t>GB 31603-2015</a:t>
            </a:r>
          </a:p>
          <a:p>
            <a:pPr marL="0" indent="0">
              <a:buClr>
                <a:schemeClr val="tx1">
                  <a:lumMod val="75000"/>
                  <a:lumOff val="25000"/>
                </a:schemeClr>
              </a:buClr>
              <a:buNone/>
              <a:defRPr/>
            </a:pPr>
            <a:endParaRPr lang="en-US" sz="2400" b="1" dirty="0">
              <a:solidFill>
                <a:srgbClr val="006CB3"/>
              </a:solidFill>
              <a:effectLst>
                <a:outerShdw blurRad="38100" dist="38100" dir="2700000" algn="tl">
                  <a:srgbClr val="DDDDDD"/>
                </a:outerShdw>
              </a:effectLst>
              <a:latin typeface="Arial"/>
              <a:cs typeface="Arial"/>
            </a:endParaRPr>
          </a:p>
          <a:p>
            <a:pPr lvl="1">
              <a:buClr>
                <a:schemeClr val="tx1">
                  <a:lumMod val="75000"/>
                  <a:lumOff val="25000"/>
                </a:schemeClr>
              </a:buClr>
              <a:defRPr/>
            </a:pPr>
            <a:r>
              <a:rPr lang="en-US" sz="2600" dirty="0">
                <a:solidFill>
                  <a:srgbClr val="006CB3"/>
                </a:solidFill>
                <a:latin typeface="Arial"/>
                <a:cs typeface="Arial"/>
              </a:rPr>
              <a:t>General Hygienic Specifications for Production of Food Contact Materials and Articles </a:t>
            </a:r>
          </a:p>
          <a:p>
            <a:pPr lvl="1">
              <a:buClr>
                <a:schemeClr val="tx1">
                  <a:lumMod val="75000"/>
                  <a:lumOff val="25000"/>
                </a:schemeClr>
              </a:buClr>
              <a:defRPr/>
            </a:pPr>
            <a:r>
              <a:rPr lang="en-US" sz="2600" dirty="0">
                <a:solidFill>
                  <a:srgbClr val="006CB3"/>
                </a:solidFill>
                <a:effectLst>
                  <a:outerShdw blurRad="38100" dist="38100" dir="2700000" algn="tl">
                    <a:srgbClr val="DDDDDD"/>
                  </a:outerShdw>
                </a:effectLst>
                <a:latin typeface="Arial"/>
                <a:cs typeface="Arial"/>
              </a:rPr>
              <a:t>Came into force 16 September 2016</a:t>
            </a:r>
          </a:p>
          <a:p>
            <a:pPr lvl="1">
              <a:buClr>
                <a:schemeClr val="tx1">
                  <a:lumMod val="75000"/>
                  <a:lumOff val="25000"/>
                </a:schemeClr>
              </a:buClr>
              <a:defRPr/>
            </a:pPr>
            <a:r>
              <a:rPr lang="en-US" sz="2600" dirty="0">
                <a:solidFill>
                  <a:srgbClr val="006CB3"/>
                </a:solidFill>
                <a:latin typeface="Arial"/>
                <a:cs typeface="Arial"/>
              </a:rPr>
              <a:t>Standard defines the basic hygienic requirements and management guidelines for places, facilities and personnel in each step of production, including raw materials purchasing, processing, packaging, storage and transportation etc. for food contact materials and articles</a:t>
            </a:r>
          </a:p>
          <a:p>
            <a:pPr lvl="1">
              <a:buClr>
                <a:schemeClr val="tx1">
                  <a:lumMod val="75000"/>
                  <a:lumOff val="25000"/>
                </a:schemeClr>
              </a:buClr>
              <a:defRPr/>
            </a:pPr>
            <a:r>
              <a:rPr lang="en-US" sz="2600" dirty="0">
                <a:solidFill>
                  <a:srgbClr val="006CB3"/>
                </a:solidFill>
                <a:latin typeface="Arial"/>
                <a:cs typeface="Arial"/>
              </a:rPr>
              <a:t>Applies to all types of food contact materials and articles</a:t>
            </a:r>
            <a:endParaRPr lang="en-US" sz="2400" dirty="0">
              <a:solidFill>
                <a:srgbClr val="006CB3"/>
              </a:solidFill>
              <a:latin typeface="Arial"/>
              <a:cs typeface="Arial"/>
            </a:endParaRPr>
          </a:p>
        </p:txBody>
      </p:sp>
      <p:sp>
        <p:nvSpPr>
          <p:cNvPr id="2" name="Slide Number Placeholder 1"/>
          <p:cNvSpPr>
            <a:spLocks noGrp="1"/>
          </p:cNvSpPr>
          <p:nvPr>
            <p:ph type="sldNum" sz="quarter" idx="12"/>
          </p:nvPr>
        </p:nvSpPr>
        <p:spPr/>
        <p:txBody>
          <a:bodyPr/>
          <a:lstStyle/>
          <a:p>
            <a:fld id="{55D31229-BE70-401A-9D48-A4918F1CCF8D}" type="slidenum">
              <a:rPr lang="en-US" smtClean="0"/>
              <a:pPr/>
              <a:t>41</a:t>
            </a:fld>
            <a:endParaRPr lang="en-US" dirty="0"/>
          </a:p>
        </p:txBody>
      </p:sp>
      <p:sp>
        <p:nvSpPr>
          <p:cNvPr id="19458" name="Rectangle 4"/>
          <p:cNvSpPr>
            <a:spLocks noGrp="1" noChangeArrowheads="1"/>
          </p:cNvSpPr>
          <p:nvPr>
            <p:ph type="title"/>
          </p:nvPr>
        </p:nvSpPr>
        <p:spPr>
          <a:xfrm>
            <a:off x="908052" y="453628"/>
            <a:ext cx="5244017" cy="994172"/>
          </a:xfrm>
        </p:spPr>
        <p:txBody>
          <a:bodyPr>
            <a:normAutofit/>
          </a:bodyPr>
          <a:lstStyle/>
          <a:p>
            <a:r>
              <a:rPr lang="en-US" b="1" dirty="0">
                <a:solidFill>
                  <a:srgbClr val="006CB3"/>
                </a:solidFill>
              </a:rPr>
              <a:t>China GMP</a:t>
            </a:r>
          </a:p>
        </p:txBody>
      </p:sp>
    </p:spTree>
    <p:extLst>
      <p:ext uri="{BB962C8B-B14F-4D97-AF65-F5344CB8AC3E}">
        <p14:creationId xmlns:p14="http://schemas.microsoft.com/office/powerpoint/2010/main" val="3125524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921" y="1325563"/>
            <a:ext cx="8130363" cy="4657023"/>
          </a:xfrm>
        </p:spPr>
        <p:txBody>
          <a:bodyPr>
            <a:normAutofit fontScale="92500" lnSpcReduction="20000"/>
          </a:bodyPr>
          <a:lstStyle/>
          <a:p>
            <a:pPr marL="0" indent="0">
              <a:buNone/>
            </a:pPr>
            <a:r>
              <a:rPr lang="en-US" sz="2600" b="1" dirty="0">
                <a:solidFill>
                  <a:srgbClr val="006CB3"/>
                </a:solidFill>
              </a:rPr>
              <a:t>  Basics</a:t>
            </a:r>
          </a:p>
          <a:p>
            <a:pPr marL="0" indent="0">
              <a:buNone/>
            </a:pPr>
            <a:endParaRPr lang="en-US" sz="2400" b="1" dirty="0">
              <a:solidFill>
                <a:srgbClr val="006CB3"/>
              </a:solidFill>
            </a:endParaRPr>
          </a:p>
          <a:p>
            <a:pPr lvl="1"/>
            <a:r>
              <a:rPr lang="en-US" sz="2600" dirty="0">
                <a:solidFill>
                  <a:srgbClr val="006CB3"/>
                </a:solidFill>
              </a:rPr>
              <a:t>The process and final products shall not endanger human health or change the food characteristics</a:t>
            </a:r>
          </a:p>
          <a:p>
            <a:pPr lvl="1"/>
            <a:r>
              <a:rPr lang="en-US" sz="2600" dirty="0">
                <a:solidFill>
                  <a:srgbClr val="006CB3"/>
                </a:solidFill>
              </a:rPr>
              <a:t>Process shall be consistent with all laws, regulations and standards</a:t>
            </a:r>
          </a:p>
          <a:p>
            <a:pPr lvl="1"/>
            <a:r>
              <a:rPr lang="en-US" sz="2600" dirty="0">
                <a:solidFill>
                  <a:srgbClr val="006CB3"/>
                </a:solidFill>
              </a:rPr>
              <a:t>To achieve the final purpose, the use of raw materials are minimized as much as possible</a:t>
            </a:r>
          </a:p>
          <a:p>
            <a:pPr lvl="2">
              <a:buFontTx/>
              <a:buChar char="-"/>
            </a:pPr>
            <a:r>
              <a:rPr lang="en-US" sz="2600" dirty="0">
                <a:solidFill>
                  <a:srgbClr val="006CB3"/>
                </a:solidFill>
              </a:rPr>
              <a:t>To achieve this, businesses must establish specific requirements </a:t>
            </a:r>
          </a:p>
          <a:p>
            <a:pPr lvl="1"/>
            <a:r>
              <a:rPr lang="en-US" sz="2600" dirty="0">
                <a:solidFill>
                  <a:srgbClr val="006CB3"/>
                </a:solidFill>
              </a:rPr>
              <a:t>Business shall have an effective safety control system to ensure raw materials, semi-finished products and finished products conform to applicable food safety requirements</a:t>
            </a:r>
          </a:p>
          <a:p>
            <a:pPr lvl="1"/>
            <a:r>
              <a:rPr lang="en-US" sz="2600" dirty="0">
                <a:solidFill>
                  <a:srgbClr val="006CB3"/>
                </a:solidFill>
              </a:rPr>
              <a:t>Identification of products shall comply with applicable laws, regulations and standards</a:t>
            </a:r>
          </a:p>
        </p:txBody>
      </p:sp>
      <p:sp>
        <p:nvSpPr>
          <p:cNvPr id="5" name="Slide Number Placeholder 4"/>
          <p:cNvSpPr>
            <a:spLocks noGrp="1"/>
          </p:cNvSpPr>
          <p:nvPr>
            <p:ph type="sldNum" sz="quarter" idx="12"/>
          </p:nvPr>
        </p:nvSpPr>
        <p:spPr/>
        <p:txBody>
          <a:bodyPr/>
          <a:lstStyle/>
          <a:p>
            <a:fld id="{0FBB450B-1920-134B-B7F4-E55107B7B5DA}" type="slidenum">
              <a:rPr lang="en-US" smtClean="0"/>
              <a:pPr/>
              <a:t>42</a:t>
            </a:fld>
            <a:endParaRPr lang="en-US" dirty="0"/>
          </a:p>
        </p:txBody>
      </p:sp>
      <p:sp>
        <p:nvSpPr>
          <p:cNvPr id="9" name="TextBox 8"/>
          <p:cNvSpPr txBox="1"/>
          <p:nvPr/>
        </p:nvSpPr>
        <p:spPr>
          <a:xfrm>
            <a:off x="628652" y="5656802"/>
            <a:ext cx="2406953" cy="230832"/>
          </a:xfrm>
          <a:prstGeom prst="rect">
            <a:avLst/>
          </a:prstGeom>
          <a:noFill/>
        </p:spPr>
        <p:txBody>
          <a:bodyPr wrap="square" rtlCol="0">
            <a:spAutoFit/>
          </a:bodyPr>
          <a:lstStyle/>
          <a:p>
            <a:r>
              <a:rPr lang="en-US" sz="900" dirty="0">
                <a:solidFill>
                  <a:schemeClr val="bg1"/>
                </a:solidFill>
              </a:rPr>
              <a:t>GMA Webinar </a:t>
            </a:r>
            <a:r>
              <a:rPr lang="mr-IN" sz="900" dirty="0">
                <a:solidFill>
                  <a:schemeClr val="bg1"/>
                </a:solidFill>
              </a:rPr>
              <a:t>–</a:t>
            </a:r>
            <a:r>
              <a:rPr lang="en-US" sz="900" dirty="0">
                <a:solidFill>
                  <a:schemeClr val="bg1"/>
                </a:solidFill>
              </a:rPr>
              <a:t> 17Jan2018</a:t>
            </a:r>
          </a:p>
        </p:txBody>
      </p:sp>
      <p:sp>
        <p:nvSpPr>
          <p:cNvPr id="11" name="Rectangle 4">
            <a:extLst>
              <a:ext uri="{FF2B5EF4-FFF2-40B4-BE49-F238E27FC236}">
                <a16:creationId xmlns:a16="http://schemas.microsoft.com/office/drawing/2014/main" id="{5CEFBBA5-E57E-4CD9-A1C3-1BC58F047713}"/>
              </a:ext>
            </a:extLst>
          </p:cNvPr>
          <p:cNvSpPr>
            <a:spLocks noGrp="1" noChangeArrowheads="1"/>
          </p:cNvSpPr>
          <p:nvPr>
            <p:ph type="title"/>
          </p:nvPr>
        </p:nvSpPr>
        <p:spPr>
          <a:xfrm>
            <a:off x="908052" y="453628"/>
            <a:ext cx="5244017" cy="994172"/>
          </a:xfrm>
        </p:spPr>
        <p:txBody>
          <a:bodyPr>
            <a:normAutofit/>
          </a:bodyPr>
          <a:lstStyle/>
          <a:p>
            <a:r>
              <a:rPr lang="en-US" b="1" dirty="0">
                <a:solidFill>
                  <a:srgbClr val="006CB3"/>
                </a:solidFill>
              </a:rPr>
              <a:t>China GMP</a:t>
            </a:r>
          </a:p>
        </p:txBody>
      </p:sp>
    </p:spTree>
    <p:extLst>
      <p:ext uri="{BB962C8B-B14F-4D97-AF65-F5344CB8AC3E}">
        <p14:creationId xmlns:p14="http://schemas.microsoft.com/office/powerpoint/2010/main" val="859164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E885CA-F072-8946-ADBE-121AC2694FEB}" type="slidenum">
              <a:rPr lang="en-US" smtClean="0"/>
              <a:pPr/>
              <a:t>43</a:t>
            </a:fld>
            <a:endParaRPr lang="en-US"/>
          </a:p>
        </p:txBody>
      </p:sp>
      <p:sp>
        <p:nvSpPr>
          <p:cNvPr id="2" name="Content Placeholder 1"/>
          <p:cNvSpPr>
            <a:spLocks noGrp="1"/>
          </p:cNvSpPr>
          <p:nvPr>
            <p:ph idx="1"/>
          </p:nvPr>
        </p:nvSpPr>
        <p:spPr>
          <a:xfrm>
            <a:off x="687572" y="1831634"/>
            <a:ext cx="8304028" cy="3825167"/>
          </a:xfrm>
        </p:spPr>
        <p:txBody>
          <a:bodyPr>
            <a:normAutofit/>
          </a:bodyPr>
          <a:lstStyle/>
          <a:p>
            <a:pPr>
              <a:buClr>
                <a:schemeClr val="tx1">
                  <a:lumMod val="75000"/>
                  <a:lumOff val="25000"/>
                </a:schemeClr>
              </a:buClr>
              <a:buSzPct val="140000"/>
              <a:defRPr/>
            </a:pPr>
            <a:r>
              <a:rPr lang="en-US" sz="2800" b="1" dirty="0">
                <a:solidFill>
                  <a:srgbClr val="006CB3"/>
                </a:solidFill>
              </a:rPr>
              <a:t> Factory Environment</a:t>
            </a:r>
          </a:p>
          <a:p>
            <a:pPr>
              <a:buClr>
                <a:schemeClr val="tx1">
                  <a:lumMod val="75000"/>
                  <a:lumOff val="25000"/>
                </a:schemeClr>
              </a:buClr>
              <a:buSzPct val="140000"/>
              <a:defRPr/>
            </a:pPr>
            <a:r>
              <a:rPr lang="en-US" sz="2800" b="1" dirty="0">
                <a:solidFill>
                  <a:srgbClr val="006CB3"/>
                </a:solidFill>
              </a:rPr>
              <a:t> Plant Design</a:t>
            </a:r>
          </a:p>
          <a:p>
            <a:pPr>
              <a:buClr>
                <a:schemeClr val="tx1">
                  <a:lumMod val="75000"/>
                  <a:lumOff val="25000"/>
                </a:schemeClr>
              </a:buClr>
              <a:buSzPct val="140000"/>
              <a:defRPr/>
            </a:pPr>
            <a:r>
              <a:rPr lang="en-US" sz="2800" b="1" dirty="0">
                <a:solidFill>
                  <a:srgbClr val="006CB3"/>
                </a:solidFill>
              </a:rPr>
              <a:t> Facilities and Equipment</a:t>
            </a:r>
          </a:p>
          <a:p>
            <a:pPr>
              <a:buClr>
                <a:schemeClr val="tx1">
                  <a:lumMod val="75000"/>
                  <a:lumOff val="25000"/>
                </a:schemeClr>
              </a:buClr>
              <a:buSzPct val="140000"/>
              <a:defRPr/>
            </a:pPr>
            <a:r>
              <a:rPr lang="en-US" sz="2800" b="1" dirty="0">
                <a:solidFill>
                  <a:srgbClr val="006CB3"/>
                </a:solidFill>
              </a:rPr>
              <a:t> Personnel</a:t>
            </a:r>
          </a:p>
          <a:p>
            <a:pPr>
              <a:buClr>
                <a:schemeClr val="tx1">
                  <a:lumMod val="75000"/>
                  <a:lumOff val="25000"/>
                </a:schemeClr>
              </a:buClr>
              <a:buSzPct val="140000"/>
              <a:defRPr/>
            </a:pPr>
            <a:r>
              <a:rPr lang="en-US" sz="2800" b="1" dirty="0">
                <a:solidFill>
                  <a:srgbClr val="006CB3"/>
                </a:solidFill>
              </a:rPr>
              <a:t> Requirements for Raw Materials</a:t>
            </a:r>
          </a:p>
          <a:p>
            <a:pPr lvl="1">
              <a:buClr>
                <a:schemeClr val="tx1">
                  <a:lumMod val="75000"/>
                  <a:lumOff val="25000"/>
                </a:schemeClr>
              </a:buClr>
              <a:buSzPct val="140000"/>
              <a:defRPr/>
            </a:pPr>
            <a:r>
              <a:rPr lang="en-US" sz="2400" dirty="0">
                <a:solidFill>
                  <a:srgbClr val="006CB3"/>
                </a:solidFill>
              </a:rPr>
              <a:t>Management systems shall be established for Purchasing, Acceptance, Transportation, Storage, Suppliers</a:t>
            </a:r>
          </a:p>
        </p:txBody>
      </p:sp>
      <p:sp>
        <p:nvSpPr>
          <p:cNvPr id="8" name="TextBox 7"/>
          <p:cNvSpPr txBox="1"/>
          <p:nvPr/>
        </p:nvSpPr>
        <p:spPr>
          <a:xfrm>
            <a:off x="628652" y="5656802"/>
            <a:ext cx="2406953" cy="230832"/>
          </a:xfrm>
          <a:prstGeom prst="rect">
            <a:avLst/>
          </a:prstGeom>
          <a:noFill/>
        </p:spPr>
        <p:txBody>
          <a:bodyPr wrap="square" rtlCol="0">
            <a:spAutoFit/>
          </a:bodyPr>
          <a:lstStyle/>
          <a:p>
            <a:r>
              <a:rPr lang="en-US" sz="900" dirty="0">
                <a:solidFill>
                  <a:schemeClr val="bg1"/>
                </a:solidFill>
              </a:rPr>
              <a:t>GMA Webinar </a:t>
            </a:r>
            <a:r>
              <a:rPr lang="mr-IN" sz="900" dirty="0">
                <a:solidFill>
                  <a:schemeClr val="bg1"/>
                </a:solidFill>
              </a:rPr>
              <a:t>–</a:t>
            </a:r>
            <a:r>
              <a:rPr lang="en-US" sz="900" dirty="0">
                <a:solidFill>
                  <a:schemeClr val="bg1"/>
                </a:solidFill>
              </a:rPr>
              <a:t> 17Jan2018</a:t>
            </a:r>
          </a:p>
        </p:txBody>
      </p:sp>
      <p:sp>
        <p:nvSpPr>
          <p:cNvPr id="9" name="Rectangle 4">
            <a:extLst>
              <a:ext uri="{FF2B5EF4-FFF2-40B4-BE49-F238E27FC236}">
                <a16:creationId xmlns:a16="http://schemas.microsoft.com/office/drawing/2014/main" id="{5834C57B-FF6A-4126-8F3E-34C1C9DF75B8}"/>
              </a:ext>
            </a:extLst>
          </p:cNvPr>
          <p:cNvSpPr>
            <a:spLocks noGrp="1" noChangeArrowheads="1"/>
          </p:cNvSpPr>
          <p:nvPr>
            <p:ph type="title"/>
          </p:nvPr>
        </p:nvSpPr>
        <p:spPr>
          <a:xfrm>
            <a:off x="908052" y="453628"/>
            <a:ext cx="5244017" cy="994172"/>
          </a:xfrm>
        </p:spPr>
        <p:txBody>
          <a:bodyPr>
            <a:normAutofit/>
          </a:bodyPr>
          <a:lstStyle/>
          <a:p>
            <a:r>
              <a:rPr lang="en-US" b="1" dirty="0">
                <a:solidFill>
                  <a:srgbClr val="006CB3"/>
                </a:solidFill>
              </a:rPr>
              <a:t>China GMP</a:t>
            </a:r>
          </a:p>
        </p:txBody>
      </p:sp>
    </p:spTree>
    <p:extLst>
      <p:ext uri="{BB962C8B-B14F-4D97-AF65-F5344CB8AC3E}">
        <p14:creationId xmlns:p14="http://schemas.microsoft.com/office/powerpoint/2010/main" val="2234723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E885CA-F072-8946-ADBE-121AC2694FEB}" type="slidenum">
              <a:rPr lang="en-US" smtClean="0"/>
              <a:pPr/>
              <a:t>44</a:t>
            </a:fld>
            <a:endParaRPr lang="en-US"/>
          </a:p>
        </p:txBody>
      </p:sp>
      <p:sp>
        <p:nvSpPr>
          <p:cNvPr id="7" name="Title 1"/>
          <p:cNvSpPr txBox="1">
            <a:spLocks/>
          </p:cNvSpPr>
          <p:nvPr/>
        </p:nvSpPr>
        <p:spPr>
          <a:xfrm>
            <a:off x="3231912" y="4692651"/>
            <a:ext cx="4610338" cy="78763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inion Pro"/>
                <a:ea typeface="+mj-ea"/>
                <a:cs typeface="Minion Pro"/>
              </a:defRPr>
            </a:lvl1pPr>
          </a:lstStyle>
          <a:p>
            <a:pPr algn="l"/>
            <a:endParaRPr lang="en-US" sz="1200" dirty="0">
              <a:latin typeface="Arial" charset="0"/>
              <a:ea typeface="Arial" charset="0"/>
              <a:cs typeface="Arial" charset="0"/>
            </a:endParaRPr>
          </a:p>
        </p:txBody>
      </p:sp>
      <p:sp>
        <p:nvSpPr>
          <p:cNvPr id="2" name="Content Placeholder 1"/>
          <p:cNvSpPr>
            <a:spLocks noGrp="1"/>
          </p:cNvSpPr>
          <p:nvPr>
            <p:ph idx="1"/>
          </p:nvPr>
        </p:nvSpPr>
        <p:spPr>
          <a:xfrm>
            <a:off x="628650" y="1851422"/>
            <a:ext cx="8013700" cy="3755628"/>
          </a:xfrm>
        </p:spPr>
        <p:txBody>
          <a:bodyPr>
            <a:normAutofit lnSpcReduction="10000"/>
          </a:bodyPr>
          <a:lstStyle/>
          <a:p>
            <a:pPr marL="0" indent="0">
              <a:buClr>
                <a:schemeClr val="tx1">
                  <a:lumMod val="75000"/>
                  <a:lumOff val="25000"/>
                </a:schemeClr>
              </a:buClr>
              <a:buSzPct val="140000"/>
              <a:buNone/>
              <a:defRPr/>
            </a:pPr>
            <a:r>
              <a:rPr lang="en-US" sz="2800" b="1" dirty="0">
                <a:solidFill>
                  <a:srgbClr val="006CB3"/>
                </a:solidFill>
              </a:rPr>
              <a:t>Product Safety Control in the Production Process</a:t>
            </a:r>
          </a:p>
          <a:p>
            <a:pPr lvl="1">
              <a:buClr>
                <a:schemeClr val="tx1">
                  <a:lumMod val="75000"/>
                  <a:lumOff val="25000"/>
                </a:schemeClr>
              </a:buClr>
              <a:buSzPct val="140000"/>
              <a:defRPr/>
            </a:pPr>
            <a:r>
              <a:rPr lang="en-US" sz="2400" dirty="0">
                <a:solidFill>
                  <a:srgbClr val="006CB3"/>
                </a:solidFill>
              </a:rPr>
              <a:t>Hygiene requirements for Production and Processing</a:t>
            </a:r>
          </a:p>
          <a:p>
            <a:pPr lvl="1">
              <a:buClr>
                <a:schemeClr val="tx1">
                  <a:lumMod val="75000"/>
                  <a:lumOff val="25000"/>
                </a:schemeClr>
              </a:buClr>
              <a:buSzPct val="140000"/>
              <a:defRPr/>
            </a:pPr>
            <a:r>
              <a:rPr lang="en-US" sz="2400" dirty="0">
                <a:solidFill>
                  <a:srgbClr val="006CB3"/>
                </a:solidFill>
              </a:rPr>
              <a:t>Hygiene requirements for Printing</a:t>
            </a:r>
          </a:p>
          <a:p>
            <a:pPr lvl="1">
              <a:buClr>
                <a:schemeClr val="tx1">
                  <a:lumMod val="75000"/>
                  <a:lumOff val="25000"/>
                </a:schemeClr>
              </a:buClr>
              <a:buSzPct val="140000"/>
              <a:defRPr/>
            </a:pPr>
            <a:r>
              <a:rPr lang="en-US" sz="2400" dirty="0">
                <a:solidFill>
                  <a:srgbClr val="006CB3"/>
                </a:solidFill>
              </a:rPr>
              <a:t>Hygiene requirements for Packaging, Storage and Transportation</a:t>
            </a:r>
          </a:p>
          <a:p>
            <a:pPr marL="0" indent="0">
              <a:buClr>
                <a:schemeClr val="tx1">
                  <a:lumMod val="75000"/>
                  <a:lumOff val="25000"/>
                </a:schemeClr>
              </a:buClr>
              <a:buSzPct val="140000"/>
              <a:buNone/>
              <a:defRPr/>
            </a:pPr>
            <a:r>
              <a:rPr lang="en-US" sz="2800" b="1" dirty="0">
                <a:solidFill>
                  <a:srgbClr val="006CB3"/>
                </a:solidFill>
              </a:rPr>
              <a:t>Management Department</a:t>
            </a:r>
          </a:p>
          <a:p>
            <a:pPr lvl="1">
              <a:buClr>
                <a:schemeClr val="tx1">
                  <a:lumMod val="75000"/>
                  <a:lumOff val="25000"/>
                </a:schemeClr>
              </a:buClr>
              <a:buSzPct val="140000"/>
              <a:defRPr/>
            </a:pPr>
            <a:r>
              <a:rPr lang="en-US" sz="2400" dirty="0">
                <a:solidFill>
                  <a:srgbClr val="006CB3"/>
                </a:solidFill>
              </a:rPr>
              <a:t>Oversee the safety and hygienic requirements that are established for the business</a:t>
            </a:r>
          </a:p>
          <a:p>
            <a:pPr lvl="1">
              <a:buClr>
                <a:schemeClr val="tx1">
                  <a:lumMod val="75000"/>
                  <a:lumOff val="25000"/>
                </a:schemeClr>
              </a:buClr>
              <a:buSzPct val="140000"/>
              <a:defRPr/>
            </a:pPr>
            <a:r>
              <a:rPr lang="en-US" sz="2400" dirty="0">
                <a:solidFill>
                  <a:srgbClr val="006CB3"/>
                </a:solidFill>
              </a:rPr>
              <a:t>Training</a:t>
            </a:r>
          </a:p>
          <a:p>
            <a:endParaRPr lang="en-US" sz="2800" dirty="0"/>
          </a:p>
        </p:txBody>
      </p:sp>
      <p:sp>
        <p:nvSpPr>
          <p:cNvPr id="6" name="TextBox 5"/>
          <p:cNvSpPr txBox="1"/>
          <p:nvPr/>
        </p:nvSpPr>
        <p:spPr>
          <a:xfrm>
            <a:off x="628652" y="5656802"/>
            <a:ext cx="2406953" cy="230832"/>
          </a:xfrm>
          <a:prstGeom prst="rect">
            <a:avLst/>
          </a:prstGeom>
          <a:noFill/>
        </p:spPr>
        <p:txBody>
          <a:bodyPr wrap="square" rtlCol="0">
            <a:spAutoFit/>
          </a:bodyPr>
          <a:lstStyle/>
          <a:p>
            <a:r>
              <a:rPr lang="en-US" sz="900" dirty="0">
                <a:solidFill>
                  <a:schemeClr val="bg1"/>
                </a:solidFill>
              </a:rPr>
              <a:t>GMA Webinar </a:t>
            </a:r>
            <a:r>
              <a:rPr lang="mr-IN" sz="900" dirty="0">
                <a:solidFill>
                  <a:schemeClr val="bg1"/>
                </a:solidFill>
              </a:rPr>
              <a:t>–</a:t>
            </a:r>
            <a:r>
              <a:rPr lang="en-US" sz="900" dirty="0">
                <a:solidFill>
                  <a:schemeClr val="bg1"/>
                </a:solidFill>
              </a:rPr>
              <a:t> 17Jan2018</a:t>
            </a:r>
          </a:p>
        </p:txBody>
      </p:sp>
      <p:sp>
        <p:nvSpPr>
          <p:cNvPr id="9" name="Rectangle 4">
            <a:extLst>
              <a:ext uri="{FF2B5EF4-FFF2-40B4-BE49-F238E27FC236}">
                <a16:creationId xmlns:a16="http://schemas.microsoft.com/office/drawing/2014/main" id="{7790319C-9797-440B-A747-EDC15664B2BA}"/>
              </a:ext>
            </a:extLst>
          </p:cNvPr>
          <p:cNvSpPr>
            <a:spLocks noGrp="1" noChangeArrowheads="1"/>
          </p:cNvSpPr>
          <p:nvPr>
            <p:ph type="title"/>
          </p:nvPr>
        </p:nvSpPr>
        <p:spPr>
          <a:xfrm>
            <a:off x="908052" y="453628"/>
            <a:ext cx="5244017" cy="994172"/>
          </a:xfrm>
        </p:spPr>
        <p:txBody>
          <a:bodyPr>
            <a:normAutofit/>
          </a:bodyPr>
          <a:lstStyle/>
          <a:p>
            <a:r>
              <a:rPr lang="en-US" b="1" dirty="0">
                <a:solidFill>
                  <a:srgbClr val="006CB3"/>
                </a:solidFill>
              </a:rPr>
              <a:t>China GMP</a:t>
            </a:r>
          </a:p>
        </p:txBody>
      </p:sp>
    </p:spTree>
    <p:extLst>
      <p:ext uri="{BB962C8B-B14F-4D97-AF65-F5344CB8AC3E}">
        <p14:creationId xmlns:p14="http://schemas.microsoft.com/office/powerpoint/2010/main" val="2045637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E885CA-F072-8946-ADBE-121AC2694FEB}" type="slidenum">
              <a:rPr lang="en-US" smtClean="0"/>
              <a:pPr/>
              <a:t>45</a:t>
            </a:fld>
            <a:endParaRPr lang="en-US"/>
          </a:p>
        </p:txBody>
      </p:sp>
      <p:sp>
        <p:nvSpPr>
          <p:cNvPr id="3" name="Content Placeholder 2"/>
          <p:cNvSpPr>
            <a:spLocks noGrp="1"/>
          </p:cNvSpPr>
          <p:nvPr>
            <p:ph idx="1"/>
          </p:nvPr>
        </p:nvSpPr>
        <p:spPr>
          <a:xfrm>
            <a:off x="410935" y="1447799"/>
            <a:ext cx="8570032" cy="4520609"/>
          </a:xfrm>
        </p:spPr>
        <p:txBody>
          <a:bodyPr>
            <a:normAutofit/>
          </a:bodyPr>
          <a:lstStyle/>
          <a:p>
            <a:pPr marL="0" indent="0">
              <a:buClr>
                <a:schemeClr val="tx1">
                  <a:lumMod val="75000"/>
                  <a:lumOff val="25000"/>
                </a:schemeClr>
              </a:buClr>
              <a:buSzPct val="140000"/>
              <a:buNone/>
              <a:defRPr/>
            </a:pPr>
            <a:r>
              <a:rPr lang="en-US" sz="2400" b="1" dirty="0">
                <a:solidFill>
                  <a:srgbClr val="006CB3"/>
                </a:solidFill>
                <a:latin typeface="Arial"/>
                <a:cs typeface="Arial"/>
              </a:rPr>
              <a:t>Inspection</a:t>
            </a:r>
          </a:p>
          <a:p>
            <a:pPr lvl="1">
              <a:buClr>
                <a:schemeClr val="tx1">
                  <a:lumMod val="75000"/>
                  <a:lumOff val="25000"/>
                </a:schemeClr>
              </a:buClr>
              <a:buSzPct val="140000"/>
              <a:defRPr/>
            </a:pPr>
            <a:r>
              <a:rPr lang="en-US" sz="2000" dirty="0">
                <a:solidFill>
                  <a:srgbClr val="006CB3"/>
                </a:solidFill>
                <a:latin typeface="Arial"/>
                <a:cs typeface="Arial"/>
              </a:rPr>
              <a:t>Can be internal or contracted to a third party</a:t>
            </a:r>
          </a:p>
          <a:p>
            <a:pPr lvl="1">
              <a:buClr>
                <a:schemeClr val="tx1">
                  <a:lumMod val="75000"/>
                  <a:lumOff val="25000"/>
                </a:schemeClr>
              </a:buClr>
              <a:buSzPct val="140000"/>
              <a:defRPr/>
            </a:pPr>
            <a:r>
              <a:rPr lang="en-US" sz="2000" dirty="0">
                <a:solidFill>
                  <a:srgbClr val="006CB3"/>
                </a:solidFill>
                <a:latin typeface="Arial"/>
                <a:cs typeface="Arial"/>
              </a:rPr>
              <a:t>In accordance with the applicable standards, each batch of product shall be randomly sampled, the factory inspection shall be made, and the factory inspection record systems shall be established and maintained</a:t>
            </a:r>
          </a:p>
          <a:p>
            <a:pPr lvl="1">
              <a:buClr>
                <a:schemeClr val="tx1">
                  <a:lumMod val="75000"/>
                  <a:lumOff val="25000"/>
                </a:schemeClr>
              </a:buClr>
              <a:buSzPct val="140000"/>
              <a:defRPr/>
            </a:pPr>
            <a:r>
              <a:rPr lang="en-US" sz="2000" dirty="0">
                <a:solidFill>
                  <a:srgbClr val="006CB3"/>
                </a:solidFill>
                <a:latin typeface="Arial"/>
                <a:cs typeface="Arial"/>
              </a:rPr>
              <a:t>Storage of samples </a:t>
            </a:r>
            <a:r>
              <a:rPr lang="mr-IN" sz="2000" dirty="0">
                <a:solidFill>
                  <a:srgbClr val="006CB3"/>
                </a:solidFill>
                <a:latin typeface="Arial"/>
                <a:cs typeface="Arial"/>
              </a:rPr>
              <a:t>–</a:t>
            </a:r>
            <a:r>
              <a:rPr lang="en-US" sz="2000" dirty="0">
                <a:solidFill>
                  <a:srgbClr val="006CB3"/>
                </a:solidFill>
                <a:latin typeface="Arial"/>
                <a:cs typeface="Arial"/>
              </a:rPr>
              <a:t> establish management system</a:t>
            </a:r>
          </a:p>
          <a:p>
            <a:pPr marL="0" indent="0">
              <a:buClr>
                <a:schemeClr val="tx1">
                  <a:lumMod val="75000"/>
                  <a:lumOff val="25000"/>
                </a:schemeClr>
              </a:buClr>
              <a:buSzPct val="140000"/>
              <a:buNone/>
              <a:defRPr/>
            </a:pPr>
            <a:r>
              <a:rPr lang="en-US" sz="2400" b="1" dirty="0">
                <a:solidFill>
                  <a:srgbClr val="006CB3"/>
                </a:solidFill>
                <a:latin typeface="Arial"/>
                <a:cs typeface="Arial"/>
              </a:rPr>
              <a:t>Product Traceability and Recall</a:t>
            </a:r>
          </a:p>
          <a:p>
            <a:pPr lvl="1">
              <a:buClr>
                <a:schemeClr val="tx1">
                  <a:lumMod val="75000"/>
                  <a:lumOff val="25000"/>
                </a:schemeClr>
              </a:buClr>
              <a:buSzPct val="140000"/>
              <a:defRPr/>
            </a:pPr>
            <a:r>
              <a:rPr lang="en-US" sz="2000" dirty="0">
                <a:solidFill>
                  <a:srgbClr val="006CB3"/>
                </a:solidFill>
                <a:latin typeface="Arial"/>
                <a:cs typeface="Arial"/>
              </a:rPr>
              <a:t>Management system for traceability, recall and customer complaints shall be established</a:t>
            </a:r>
          </a:p>
          <a:p>
            <a:pPr marL="0" indent="0">
              <a:buClr>
                <a:schemeClr val="tx1">
                  <a:lumMod val="75000"/>
                  <a:lumOff val="25000"/>
                </a:schemeClr>
              </a:buClr>
              <a:buSzPct val="140000"/>
              <a:buNone/>
              <a:defRPr/>
            </a:pPr>
            <a:r>
              <a:rPr lang="en-US" sz="2400" b="1" dirty="0">
                <a:solidFill>
                  <a:srgbClr val="006CB3"/>
                </a:solidFill>
                <a:latin typeface="Arial"/>
                <a:cs typeface="Arial"/>
              </a:rPr>
              <a:t>Document Management and Records</a:t>
            </a:r>
          </a:p>
          <a:p>
            <a:pPr lvl="1">
              <a:buClr>
                <a:schemeClr val="tx1">
                  <a:lumMod val="75000"/>
                  <a:lumOff val="25000"/>
                </a:schemeClr>
              </a:buClr>
              <a:buSzPct val="140000"/>
              <a:defRPr/>
            </a:pPr>
            <a:r>
              <a:rPr lang="en-US" sz="2000" dirty="0">
                <a:solidFill>
                  <a:srgbClr val="006CB3"/>
                </a:solidFill>
                <a:latin typeface="Arial"/>
                <a:cs typeface="Arial"/>
              </a:rPr>
              <a:t>Systems to produce, store and retrieve documents for all the operations shall be established.</a:t>
            </a:r>
          </a:p>
        </p:txBody>
      </p:sp>
      <p:sp>
        <p:nvSpPr>
          <p:cNvPr id="7" name="TextBox 6">
            <a:extLst>
              <a:ext uri="{FF2B5EF4-FFF2-40B4-BE49-F238E27FC236}">
                <a16:creationId xmlns:a16="http://schemas.microsoft.com/office/drawing/2014/main" id="{F08F04BA-6B65-4818-BCEC-5EA2F79E28FF}"/>
              </a:ext>
            </a:extLst>
          </p:cNvPr>
          <p:cNvSpPr txBox="1"/>
          <p:nvPr/>
        </p:nvSpPr>
        <p:spPr>
          <a:xfrm>
            <a:off x="628652" y="5656802"/>
            <a:ext cx="2406953" cy="230832"/>
          </a:xfrm>
          <a:prstGeom prst="rect">
            <a:avLst/>
          </a:prstGeom>
          <a:noFill/>
        </p:spPr>
        <p:txBody>
          <a:bodyPr wrap="square" rtlCol="0">
            <a:spAutoFit/>
          </a:bodyPr>
          <a:lstStyle/>
          <a:p>
            <a:r>
              <a:rPr lang="en-US" sz="900" dirty="0">
                <a:solidFill>
                  <a:schemeClr val="bg1"/>
                </a:solidFill>
              </a:rPr>
              <a:t>GMA Webinar </a:t>
            </a:r>
            <a:r>
              <a:rPr lang="mr-IN" sz="900" dirty="0">
                <a:solidFill>
                  <a:schemeClr val="bg1"/>
                </a:solidFill>
              </a:rPr>
              <a:t>–</a:t>
            </a:r>
            <a:r>
              <a:rPr lang="en-US" sz="900" dirty="0">
                <a:solidFill>
                  <a:schemeClr val="bg1"/>
                </a:solidFill>
              </a:rPr>
              <a:t> 17Jan2018</a:t>
            </a:r>
          </a:p>
        </p:txBody>
      </p:sp>
      <p:sp>
        <p:nvSpPr>
          <p:cNvPr id="8" name="Rectangle 4">
            <a:extLst>
              <a:ext uri="{FF2B5EF4-FFF2-40B4-BE49-F238E27FC236}">
                <a16:creationId xmlns:a16="http://schemas.microsoft.com/office/drawing/2014/main" id="{BAD6CDDD-D753-4A12-90CA-3BD6AD8CBC11}"/>
              </a:ext>
            </a:extLst>
          </p:cNvPr>
          <p:cNvSpPr>
            <a:spLocks noGrp="1" noChangeArrowheads="1"/>
          </p:cNvSpPr>
          <p:nvPr>
            <p:ph type="title"/>
          </p:nvPr>
        </p:nvSpPr>
        <p:spPr>
          <a:xfrm>
            <a:off x="908052" y="453628"/>
            <a:ext cx="5244017" cy="994172"/>
          </a:xfrm>
        </p:spPr>
        <p:txBody>
          <a:bodyPr>
            <a:normAutofit/>
          </a:bodyPr>
          <a:lstStyle/>
          <a:p>
            <a:r>
              <a:rPr lang="en-US" b="1" dirty="0">
                <a:solidFill>
                  <a:srgbClr val="006CB3"/>
                </a:solidFill>
              </a:rPr>
              <a:t>China GMP</a:t>
            </a:r>
          </a:p>
        </p:txBody>
      </p:sp>
    </p:spTree>
    <p:extLst>
      <p:ext uri="{BB962C8B-B14F-4D97-AF65-F5344CB8AC3E}">
        <p14:creationId xmlns:p14="http://schemas.microsoft.com/office/powerpoint/2010/main" val="2208992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51421"/>
            <a:ext cx="7898662" cy="3911425"/>
          </a:xfrm>
        </p:spPr>
        <p:txBody>
          <a:bodyPr>
            <a:normAutofit lnSpcReduction="10000"/>
          </a:bodyPr>
          <a:lstStyle/>
          <a:p>
            <a:pPr marL="0" indent="0">
              <a:spcAft>
                <a:spcPct val="70000"/>
              </a:spcAft>
              <a:buClr>
                <a:schemeClr val="tx1">
                  <a:lumMod val="75000"/>
                  <a:lumOff val="25000"/>
                </a:schemeClr>
              </a:buClr>
              <a:buSzPct val="140000"/>
              <a:buNone/>
              <a:defRPr/>
            </a:pPr>
            <a:r>
              <a:rPr lang="en-US" sz="2400" b="1" dirty="0">
                <a:solidFill>
                  <a:srgbClr val="006CB3"/>
                </a:solidFill>
                <a:latin typeface="Arial"/>
                <a:cs typeface="Arial"/>
              </a:rPr>
              <a:t>GB 4806.1-2016</a:t>
            </a:r>
          </a:p>
          <a:p>
            <a:pPr lvl="1">
              <a:spcAft>
                <a:spcPct val="70000"/>
              </a:spcAft>
              <a:buClr>
                <a:schemeClr val="tx1">
                  <a:lumMod val="75000"/>
                  <a:lumOff val="25000"/>
                </a:schemeClr>
              </a:buClr>
              <a:buSzPct val="140000"/>
              <a:defRPr/>
            </a:pPr>
            <a:r>
              <a:rPr lang="en-US" sz="2400" dirty="0">
                <a:solidFill>
                  <a:srgbClr val="006CB3"/>
                </a:solidFill>
                <a:latin typeface="Arial"/>
                <a:cs typeface="Arial"/>
              </a:rPr>
              <a:t>General Safety Requirements for Food Contact Materials and Articles </a:t>
            </a:r>
          </a:p>
          <a:p>
            <a:pPr lvl="1">
              <a:spcAft>
                <a:spcPct val="70000"/>
              </a:spcAft>
              <a:buClr>
                <a:schemeClr val="tx1">
                  <a:lumMod val="75000"/>
                  <a:lumOff val="25000"/>
                </a:schemeClr>
              </a:buClr>
              <a:buSzPct val="140000"/>
              <a:defRPr/>
            </a:pPr>
            <a:r>
              <a:rPr lang="en-US" sz="2400" dirty="0">
                <a:solidFill>
                  <a:srgbClr val="006CB3"/>
                </a:solidFill>
                <a:latin typeface="Arial"/>
                <a:cs typeface="Arial"/>
              </a:rPr>
              <a:t>Specifies the basic requirements, limit requirements, compliance principles, test methods, traceability and product information of food contact materials and articles </a:t>
            </a:r>
          </a:p>
          <a:p>
            <a:pPr lvl="1">
              <a:spcAft>
                <a:spcPct val="70000"/>
              </a:spcAft>
              <a:buClr>
                <a:schemeClr val="tx1">
                  <a:lumMod val="75000"/>
                  <a:lumOff val="25000"/>
                </a:schemeClr>
              </a:buClr>
              <a:buSzPct val="140000"/>
              <a:defRPr/>
            </a:pPr>
            <a:r>
              <a:rPr lang="en-US" sz="2400" dirty="0">
                <a:solidFill>
                  <a:srgbClr val="006CB3"/>
                </a:solidFill>
                <a:latin typeface="Arial"/>
                <a:cs typeface="Arial"/>
              </a:rPr>
              <a:t>Applies to all types of food contact materials and articles</a:t>
            </a:r>
          </a:p>
          <a:p>
            <a:endParaRPr lang="en-US" sz="2400" dirty="0"/>
          </a:p>
        </p:txBody>
      </p:sp>
      <p:sp>
        <p:nvSpPr>
          <p:cNvPr id="5" name="Slide Number Placeholder 4"/>
          <p:cNvSpPr>
            <a:spLocks noGrp="1"/>
          </p:cNvSpPr>
          <p:nvPr>
            <p:ph type="sldNum" sz="quarter" idx="12"/>
          </p:nvPr>
        </p:nvSpPr>
        <p:spPr/>
        <p:txBody>
          <a:bodyPr/>
          <a:lstStyle/>
          <a:p>
            <a:fld id="{0FBB450B-1920-134B-B7F4-E55107B7B5DA}" type="slidenum">
              <a:rPr lang="en-US" smtClean="0"/>
              <a:pPr/>
              <a:t>46</a:t>
            </a:fld>
            <a:endParaRPr lang="en-US" dirty="0"/>
          </a:p>
        </p:txBody>
      </p:sp>
      <p:sp>
        <p:nvSpPr>
          <p:cNvPr id="7" name="Rectangle 4">
            <a:extLst>
              <a:ext uri="{FF2B5EF4-FFF2-40B4-BE49-F238E27FC236}">
                <a16:creationId xmlns:a16="http://schemas.microsoft.com/office/drawing/2014/main" id="{728EFC7E-CDF2-420E-A008-96DF35BE0415}"/>
              </a:ext>
            </a:extLst>
          </p:cNvPr>
          <p:cNvSpPr>
            <a:spLocks noGrp="1" noChangeArrowheads="1"/>
          </p:cNvSpPr>
          <p:nvPr>
            <p:ph type="title"/>
          </p:nvPr>
        </p:nvSpPr>
        <p:spPr>
          <a:xfrm>
            <a:off x="908052" y="453628"/>
            <a:ext cx="5244017" cy="994172"/>
          </a:xfrm>
        </p:spPr>
        <p:txBody>
          <a:bodyPr>
            <a:normAutofit/>
          </a:bodyPr>
          <a:lstStyle/>
          <a:p>
            <a:r>
              <a:rPr lang="en-US" b="1" dirty="0">
                <a:solidFill>
                  <a:srgbClr val="006CB3"/>
                </a:solidFill>
              </a:rPr>
              <a:t>China GMP</a:t>
            </a:r>
          </a:p>
        </p:txBody>
      </p:sp>
    </p:spTree>
    <p:extLst>
      <p:ext uri="{BB962C8B-B14F-4D97-AF65-F5344CB8AC3E}">
        <p14:creationId xmlns:p14="http://schemas.microsoft.com/office/powerpoint/2010/main" val="2958728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153" y="1516912"/>
            <a:ext cx="8739963" cy="4763386"/>
          </a:xfrm>
        </p:spPr>
        <p:txBody>
          <a:bodyPr>
            <a:normAutofit lnSpcReduction="10000"/>
          </a:bodyPr>
          <a:lstStyle/>
          <a:p>
            <a:pPr marL="0" indent="0">
              <a:buClr>
                <a:schemeClr val="tx1">
                  <a:lumMod val="75000"/>
                  <a:lumOff val="25000"/>
                </a:schemeClr>
              </a:buClr>
              <a:buSzPct val="140000"/>
              <a:buNone/>
              <a:defRPr/>
            </a:pPr>
            <a:r>
              <a:rPr lang="en-US" sz="2400" b="1" dirty="0">
                <a:solidFill>
                  <a:srgbClr val="006CB3"/>
                </a:solidFill>
                <a:latin typeface="Arial"/>
                <a:cs typeface="Arial"/>
              </a:rPr>
              <a:t>Basic requirements</a:t>
            </a:r>
          </a:p>
          <a:p>
            <a:pPr lvl="1">
              <a:buClr>
                <a:schemeClr val="tx1">
                  <a:lumMod val="75000"/>
                  <a:lumOff val="25000"/>
                </a:schemeClr>
              </a:buClr>
              <a:buSzPct val="140000"/>
              <a:defRPr/>
            </a:pPr>
            <a:r>
              <a:rPr lang="en-US" sz="2400" dirty="0">
                <a:solidFill>
                  <a:srgbClr val="006CB3"/>
                </a:solidFill>
                <a:latin typeface="Arial"/>
                <a:cs typeface="Arial"/>
              </a:rPr>
              <a:t>Migration to food not harmful</a:t>
            </a:r>
          </a:p>
          <a:p>
            <a:pPr lvl="1">
              <a:buClr>
                <a:schemeClr val="tx1">
                  <a:lumMod val="75000"/>
                  <a:lumOff val="25000"/>
                </a:schemeClr>
              </a:buClr>
              <a:buSzPct val="140000"/>
              <a:defRPr/>
            </a:pPr>
            <a:r>
              <a:rPr lang="en-US" sz="2400" dirty="0">
                <a:solidFill>
                  <a:srgbClr val="006CB3"/>
                </a:solidFill>
                <a:latin typeface="Arial"/>
                <a:cs typeface="Arial"/>
              </a:rPr>
              <a:t>Contact does not change food organoleptic properties</a:t>
            </a:r>
          </a:p>
          <a:p>
            <a:pPr lvl="1">
              <a:buClr>
                <a:schemeClr val="tx1">
                  <a:lumMod val="75000"/>
                  <a:lumOff val="25000"/>
                </a:schemeClr>
              </a:buClr>
              <a:buSzPct val="140000"/>
              <a:defRPr/>
            </a:pPr>
            <a:r>
              <a:rPr lang="en-US" sz="2400" dirty="0">
                <a:solidFill>
                  <a:srgbClr val="006CB3"/>
                </a:solidFill>
                <a:latin typeface="Arial"/>
                <a:cs typeface="Arial"/>
              </a:rPr>
              <a:t>Substances used food contact materials and articles will be in the lowest amounts to accomplish the technical effect</a:t>
            </a:r>
          </a:p>
          <a:p>
            <a:pPr lvl="1">
              <a:buClr>
                <a:schemeClr val="tx1">
                  <a:lumMod val="75000"/>
                  <a:lumOff val="25000"/>
                </a:schemeClr>
              </a:buClr>
              <a:buSzPct val="140000"/>
              <a:defRPr/>
            </a:pPr>
            <a:r>
              <a:rPr lang="en-US" sz="2400" dirty="0">
                <a:solidFill>
                  <a:srgbClr val="006CB3"/>
                </a:solidFill>
                <a:latin typeface="Arial"/>
                <a:cs typeface="Arial"/>
              </a:rPr>
              <a:t>Not intentionally added substances are controlled and assessed</a:t>
            </a:r>
          </a:p>
          <a:p>
            <a:pPr lvl="1">
              <a:buClr>
                <a:schemeClr val="tx1">
                  <a:lumMod val="75000"/>
                  <a:lumOff val="25000"/>
                </a:schemeClr>
              </a:buClr>
              <a:buSzPct val="140000"/>
              <a:defRPr/>
            </a:pPr>
            <a:r>
              <a:rPr lang="en-US" sz="2400" dirty="0">
                <a:solidFill>
                  <a:srgbClr val="006CB3"/>
                </a:solidFill>
                <a:latin typeface="Arial"/>
                <a:cs typeface="Arial"/>
              </a:rPr>
              <a:t>Barrier layer assessments</a:t>
            </a:r>
          </a:p>
          <a:p>
            <a:pPr lvl="1">
              <a:buClr>
                <a:schemeClr val="tx1">
                  <a:lumMod val="75000"/>
                  <a:lumOff val="25000"/>
                </a:schemeClr>
              </a:buClr>
              <a:buSzPct val="140000"/>
              <a:defRPr/>
            </a:pPr>
            <a:r>
              <a:rPr lang="en-US" sz="2400" dirty="0">
                <a:solidFill>
                  <a:srgbClr val="006CB3"/>
                </a:solidFill>
                <a:latin typeface="Arial"/>
                <a:cs typeface="Arial"/>
              </a:rPr>
              <a:t>GB 31603 compliance as well</a:t>
            </a:r>
          </a:p>
          <a:p>
            <a:pPr marL="0" indent="0">
              <a:buClr>
                <a:schemeClr val="tx1">
                  <a:lumMod val="75000"/>
                  <a:lumOff val="25000"/>
                </a:schemeClr>
              </a:buClr>
              <a:buSzPct val="140000"/>
              <a:buNone/>
              <a:defRPr/>
            </a:pPr>
            <a:r>
              <a:rPr lang="en-US" sz="2400" b="1" dirty="0">
                <a:solidFill>
                  <a:srgbClr val="006CB3"/>
                </a:solidFill>
                <a:latin typeface="Arial"/>
                <a:cs typeface="Arial"/>
              </a:rPr>
              <a:t>Limit requirements</a:t>
            </a:r>
          </a:p>
          <a:p>
            <a:pPr lvl="1">
              <a:buClr>
                <a:schemeClr val="tx1">
                  <a:lumMod val="75000"/>
                  <a:lumOff val="25000"/>
                </a:schemeClr>
              </a:buClr>
              <a:buSzPct val="140000"/>
              <a:defRPr/>
            </a:pPr>
            <a:r>
              <a:rPr lang="en-US" sz="2400" dirty="0">
                <a:solidFill>
                  <a:srgbClr val="006CB3"/>
                </a:solidFill>
                <a:latin typeface="Arial"/>
                <a:cs typeface="Arial"/>
              </a:rPr>
              <a:t>General requirements: comply with OML, SML, SML(T), ML, QM</a:t>
            </a:r>
          </a:p>
          <a:p>
            <a:pPr lvl="1">
              <a:buClr>
                <a:schemeClr val="tx1">
                  <a:lumMod val="75000"/>
                  <a:lumOff val="25000"/>
                </a:schemeClr>
              </a:buClr>
              <a:buSzPct val="140000"/>
              <a:defRPr/>
            </a:pPr>
            <a:r>
              <a:rPr lang="en-US" sz="2400" dirty="0">
                <a:solidFill>
                  <a:srgbClr val="006CB3"/>
                </a:solidFill>
                <a:latin typeface="Arial"/>
                <a:cs typeface="Arial"/>
              </a:rPr>
              <a:t>Special requirements</a:t>
            </a:r>
          </a:p>
        </p:txBody>
      </p:sp>
      <p:sp>
        <p:nvSpPr>
          <p:cNvPr id="5" name="Slide Number Placeholder 4"/>
          <p:cNvSpPr>
            <a:spLocks noGrp="1"/>
          </p:cNvSpPr>
          <p:nvPr>
            <p:ph type="sldNum" sz="quarter" idx="12"/>
          </p:nvPr>
        </p:nvSpPr>
        <p:spPr/>
        <p:txBody>
          <a:bodyPr/>
          <a:lstStyle/>
          <a:p>
            <a:fld id="{0FBB450B-1920-134B-B7F4-E55107B7B5DA}" type="slidenum">
              <a:rPr lang="en-US" smtClean="0"/>
              <a:pPr/>
              <a:t>47</a:t>
            </a:fld>
            <a:endParaRPr lang="en-US" dirty="0"/>
          </a:p>
        </p:txBody>
      </p:sp>
      <p:sp>
        <p:nvSpPr>
          <p:cNvPr id="7" name="Rectangle 4">
            <a:extLst>
              <a:ext uri="{FF2B5EF4-FFF2-40B4-BE49-F238E27FC236}">
                <a16:creationId xmlns:a16="http://schemas.microsoft.com/office/drawing/2014/main" id="{471B7923-B13C-46A8-A584-9B2DE9E9994F}"/>
              </a:ext>
            </a:extLst>
          </p:cNvPr>
          <p:cNvSpPr>
            <a:spLocks noGrp="1" noChangeArrowheads="1"/>
          </p:cNvSpPr>
          <p:nvPr>
            <p:ph type="title"/>
          </p:nvPr>
        </p:nvSpPr>
        <p:spPr>
          <a:xfrm>
            <a:off x="908052" y="453628"/>
            <a:ext cx="5244017" cy="994172"/>
          </a:xfrm>
        </p:spPr>
        <p:txBody>
          <a:bodyPr>
            <a:normAutofit/>
          </a:bodyPr>
          <a:lstStyle/>
          <a:p>
            <a:r>
              <a:rPr lang="en-US" b="1" dirty="0">
                <a:solidFill>
                  <a:srgbClr val="006CB3"/>
                </a:solidFill>
              </a:rPr>
              <a:t>China GMP</a:t>
            </a:r>
          </a:p>
        </p:txBody>
      </p:sp>
    </p:spTree>
    <p:extLst>
      <p:ext uri="{BB962C8B-B14F-4D97-AF65-F5344CB8AC3E}">
        <p14:creationId xmlns:p14="http://schemas.microsoft.com/office/powerpoint/2010/main" val="2286426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1" y="1851422"/>
            <a:ext cx="6977172" cy="3819276"/>
          </a:xfrm>
        </p:spPr>
        <p:txBody>
          <a:bodyPr>
            <a:normAutofit/>
          </a:bodyPr>
          <a:lstStyle/>
          <a:p>
            <a:pPr>
              <a:buClr>
                <a:schemeClr val="tx1">
                  <a:lumMod val="75000"/>
                  <a:lumOff val="25000"/>
                </a:schemeClr>
              </a:buClr>
              <a:buSzPct val="140000"/>
              <a:defRPr/>
            </a:pPr>
            <a:r>
              <a:rPr lang="en-US" sz="2400" dirty="0">
                <a:solidFill>
                  <a:srgbClr val="006CB3"/>
                </a:solidFill>
                <a:latin typeface="Arial"/>
                <a:cs typeface="Arial"/>
              </a:rPr>
              <a:t>Conformity Principles </a:t>
            </a:r>
            <a:r>
              <a:rPr lang="mr-IN" sz="2400" dirty="0">
                <a:solidFill>
                  <a:srgbClr val="006CB3"/>
                </a:solidFill>
                <a:latin typeface="Arial"/>
                <a:cs typeface="Arial"/>
              </a:rPr>
              <a:t>–</a:t>
            </a:r>
            <a:r>
              <a:rPr lang="en-US" sz="2400" dirty="0">
                <a:solidFill>
                  <a:srgbClr val="006CB3"/>
                </a:solidFill>
                <a:latin typeface="Arial"/>
                <a:cs typeface="Arial"/>
              </a:rPr>
              <a:t> use of substances conforms with the applicable standards and materials and articles conform appropriately</a:t>
            </a:r>
          </a:p>
          <a:p>
            <a:pPr>
              <a:buClr>
                <a:schemeClr val="tx1">
                  <a:lumMod val="75000"/>
                  <a:lumOff val="25000"/>
                </a:schemeClr>
              </a:buClr>
              <a:buSzPct val="140000"/>
              <a:defRPr/>
            </a:pPr>
            <a:endParaRPr lang="en-US" sz="2400" dirty="0">
              <a:solidFill>
                <a:srgbClr val="006CB3"/>
              </a:solidFill>
              <a:latin typeface="Arial"/>
              <a:cs typeface="Arial"/>
            </a:endParaRPr>
          </a:p>
          <a:p>
            <a:pPr>
              <a:buClr>
                <a:schemeClr val="tx1">
                  <a:lumMod val="75000"/>
                  <a:lumOff val="25000"/>
                </a:schemeClr>
              </a:buClr>
              <a:buSzPct val="140000"/>
              <a:defRPr/>
            </a:pPr>
            <a:r>
              <a:rPr lang="en-US" sz="2400" dirty="0">
                <a:solidFill>
                  <a:srgbClr val="006CB3"/>
                </a:solidFill>
                <a:latin typeface="Arial"/>
                <a:cs typeface="Arial"/>
              </a:rPr>
              <a:t>Test Methods</a:t>
            </a:r>
          </a:p>
          <a:p>
            <a:pPr lvl="1">
              <a:buClr>
                <a:schemeClr val="tx1">
                  <a:lumMod val="75000"/>
                  <a:lumOff val="25000"/>
                </a:schemeClr>
              </a:buClr>
              <a:buSzPct val="140000"/>
              <a:buFontTx/>
              <a:buChar char="-"/>
              <a:defRPr/>
            </a:pPr>
            <a:r>
              <a:rPr lang="en-US" sz="2400" dirty="0">
                <a:solidFill>
                  <a:srgbClr val="006CB3"/>
                </a:solidFill>
                <a:latin typeface="Arial"/>
                <a:cs typeface="Arial"/>
              </a:rPr>
              <a:t>GB 31604.1</a:t>
            </a:r>
          </a:p>
          <a:p>
            <a:pPr lvl="1">
              <a:buClr>
                <a:schemeClr val="tx1">
                  <a:lumMod val="75000"/>
                  <a:lumOff val="25000"/>
                </a:schemeClr>
              </a:buClr>
              <a:buSzPct val="140000"/>
              <a:buFontTx/>
              <a:buChar char="-"/>
              <a:defRPr/>
            </a:pPr>
            <a:r>
              <a:rPr lang="en-US" sz="2400" dirty="0">
                <a:solidFill>
                  <a:srgbClr val="006CB3"/>
                </a:solidFill>
                <a:latin typeface="Arial"/>
                <a:cs typeface="Arial"/>
              </a:rPr>
              <a:t>GB 5009.156</a:t>
            </a:r>
          </a:p>
          <a:p>
            <a:pPr lvl="1">
              <a:buClr>
                <a:schemeClr val="tx1">
                  <a:lumMod val="75000"/>
                  <a:lumOff val="25000"/>
                </a:schemeClr>
              </a:buClr>
              <a:buSzPct val="140000"/>
              <a:buFontTx/>
              <a:buChar char="-"/>
              <a:defRPr/>
            </a:pPr>
            <a:endParaRPr lang="en-US" sz="2400" dirty="0">
              <a:solidFill>
                <a:srgbClr val="006CB3"/>
              </a:solidFill>
              <a:latin typeface="Arial"/>
              <a:cs typeface="Arial"/>
            </a:endParaRPr>
          </a:p>
          <a:p>
            <a:pPr>
              <a:buClr>
                <a:schemeClr val="tx1">
                  <a:lumMod val="75000"/>
                  <a:lumOff val="25000"/>
                </a:schemeClr>
              </a:buClr>
              <a:buSzPct val="140000"/>
              <a:defRPr/>
            </a:pPr>
            <a:r>
              <a:rPr lang="en-US" sz="2400" dirty="0">
                <a:solidFill>
                  <a:srgbClr val="006CB3"/>
                </a:solidFill>
                <a:latin typeface="Arial"/>
                <a:cs typeface="Arial"/>
              </a:rPr>
              <a:t>Traceability </a:t>
            </a:r>
            <a:r>
              <a:rPr lang="mr-IN" sz="2400" dirty="0">
                <a:solidFill>
                  <a:srgbClr val="006CB3"/>
                </a:solidFill>
                <a:latin typeface="Arial"/>
                <a:cs typeface="Arial"/>
              </a:rPr>
              <a:t>–</a:t>
            </a:r>
            <a:r>
              <a:rPr lang="en-US" sz="2400" dirty="0">
                <a:solidFill>
                  <a:srgbClr val="006CB3"/>
                </a:solidFill>
                <a:latin typeface="Arial"/>
                <a:cs typeface="Arial"/>
              </a:rPr>
              <a:t> a system shall be established</a:t>
            </a:r>
          </a:p>
          <a:p>
            <a:endParaRPr lang="en-US" sz="2400" dirty="0"/>
          </a:p>
        </p:txBody>
      </p:sp>
      <p:sp>
        <p:nvSpPr>
          <p:cNvPr id="5" name="Slide Number Placeholder 4"/>
          <p:cNvSpPr>
            <a:spLocks noGrp="1"/>
          </p:cNvSpPr>
          <p:nvPr>
            <p:ph type="sldNum" sz="quarter" idx="12"/>
          </p:nvPr>
        </p:nvSpPr>
        <p:spPr/>
        <p:txBody>
          <a:bodyPr/>
          <a:lstStyle/>
          <a:p>
            <a:fld id="{0FBB450B-1920-134B-B7F4-E55107B7B5DA}" type="slidenum">
              <a:rPr lang="en-US" smtClean="0"/>
              <a:pPr/>
              <a:t>48</a:t>
            </a:fld>
            <a:endParaRPr lang="en-US" dirty="0"/>
          </a:p>
        </p:txBody>
      </p:sp>
      <p:sp>
        <p:nvSpPr>
          <p:cNvPr id="7" name="Rectangle 4">
            <a:extLst>
              <a:ext uri="{FF2B5EF4-FFF2-40B4-BE49-F238E27FC236}">
                <a16:creationId xmlns:a16="http://schemas.microsoft.com/office/drawing/2014/main" id="{EF161210-2B26-4310-B612-62D4BEC5AADC}"/>
              </a:ext>
            </a:extLst>
          </p:cNvPr>
          <p:cNvSpPr>
            <a:spLocks noGrp="1" noChangeArrowheads="1"/>
          </p:cNvSpPr>
          <p:nvPr>
            <p:ph type="title"/>
          </p:nvPr>
        </p:nvSpPr>
        <p:spPr>
          <a:xfrm>
            <a:off x="908052" y="453628"/>
            <a:ext cx="5244017" cy="994172"/>
          </a:xfrm>
        </p:spPr>
        <p:txBody>
          <a:bodyPr>
            <a:normAutofit/>
          </a:bodyPr>
          <a:lstStyle/>
          <a:p>
            <a:r>
              <a:rPr lang="en-US" b="1" dirty="0">
                <a:solidFill>
                  <a:srgbClr val="006CB3"/>
                </a:solidFill>
              </a:rPr>
              <a:t>China GMP</a:t>
            </a:r>
          </a:p>
        </p:txBody>
      </p:sp>
    </p:spTree>
    <p:extLst>
      <p:ext uri="{BB962C8B-B14F-4D97-AF65-F5344CB8AC3E}">
        <p14:creationId xmlns:p14="http://schemas.microsoft.com/office/powerpoint/2010/main" val="3596415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949" y="1455420"/>
            <a:ext cx="8144539" cy="4576785"/>
          </a:xfrm>
        </p:spPr>
        <p:txBody>
          <a:bodyPr>
            <a:normAutofit lnSpcReduction="10000"/>
          </a:bodyPr>
          <a:lstStyle/>
          <a:p>
            <a:pPr marL="0" indent="0">
              <a:buClr>
                <a:schemeClr val="tx1">
                  <a:lumMod val="75000"/>
                  <a:lumOff val="25000"/>
                </a:schemeClr>
              </a:buClr>
              <a:buSzPct val="140000"/>
              <a:buNone/>
              <a:defRPr/>
            </a:pPr>
            <a:r>
              <a:rPr lang="en-US" sz="2400" b="1" dirty="0">
                <a:solidFill>
                  <a:srgbClr val="006CB3"/>
                </a:solidFill>
                <a:latin typeface="Arial"/>
                <a:cs typeface="Arial"/>
              </a:rPr>
              <a:t>GB 4806.7-2016</a:t>
            </a:r>
          </a:p>
          <a:p>
            <a:pPr marL="0" indent="0">
              <a:buClr>
                <a:schemeClr val="tx1">
                  <a:lumMod val="75000"/>
                  <a:lumOff val="25000"/>
                </a:schemeClr>
              </a:buClr>
              <a:buSzPct val="140000"/>
              <a:buNone/>
              <a:defRPr/>
            </a:pPr>
            <a:endParaRPr lang="en-US" sz="2400" b="1" dirty="0">
              <a:solidFill>
                <a:srgbClr val="006CB3"/>
              </a:solidFill>
              <a:latin typeface="Arial"/>
              <a:cs typeface="Arial"/>
            </a:endParaRPr>
          </a:p>
          <a:p>
            <a:pPr marL="342900" lvl="1" indent="0">
              <a:buClr>
                <a:schemeClr val="tx1">
                  <a:lumMod val="75000"/>
                  <a:lumOff val="25000"/>
                </a:schemeClr>
              </a:buClr>
              <a:buSzPct val="140000"/>
              <a:buNone/>
              <a:defRPr/>
            </a:pPr>
            <a:r>
              <a:rPr lang="en-US" sz="2400" dirty="0">
                <a:solidFill>
                  <a:srgbClr val="006CB3"/>
                </a:solidFill>
                <a:latin typeface="Arial"/>
                <a:cs typeface="Arial"/>
              </a:rPr>
              <a:t>National Food Safety Standard:</a:t>
            </a:r>
          </a:p>
          <a:p>
            <a:pPr marL="350838" lvl="1" indent="0">
              <a:buClr>
                <a:schemeClr val="tx1">
                  <a:lumMod val="75000"/>
                  <a:lumOff val="25000"/>
                </a:schemeClr>
              </a:buClr>
              <a:buSzPct val="140000"/>
              <a:buNone/>
              <a:defRPr/>
            </a:pPr>
            <a:r>
              <a:rPr lang="en-US" sz="2400" dirty="0">
                <a:solidFill>
                  <a:srgbClr val="006CB3"/>
                </a:solidFill>
                <a:latin typeface="Arial"/>
                <a:cs typeface="Arial"/>
              </a:rPr>
              <a:t>	Food Contact Plastic Materials and Articles</a:t>
            </a:r>
          </a:p>
          <a:p>
            <a:pPr lvl="1">
              <a:buClr>
                <a:schemeClr val="tx1">
                  <a:lumMod val="75000"/>
                  <a:lumOff val="25000"/>
                </a:schemeClr>
              </a:buClr>
              <a:buSzPct val="140000"/>
              <a:defRPr/>
            </a:pPr>
            <a:endParaRPr lang="en-US" sz="2400" dirty="0">
              <a:solidFill>
                <a:srgbClr val="006CB3"/>
              </a:solidFill>
              <a:latin typeface="Arial"/>
              <a:cs typeface="Arial"/>
            </a:endParaRPr>
          </a:p>
          <a:p>
            <a:pPr marL="342900" lvl="1" indent="0">
              <a:buNone/>
              <a:defRPr/>
            </a:pPr>
            <a:r>
              <a:rPr lang="en-US" sz="2400" b="1" dirty="0">
                <a:solidFill>
                  <a:srgbClr val="006CB3"/>
                </a:solidFill>
                <a:latin typeface="Arial"/>
                <a:cs typeface="Arial"/>
              </a:rPr>
              <a:t>5.2</a:t>
            </a:r>
            <a:r>
              <a:rPr lang="en-US" sz="2400" dirty="0">
                <a:solidFill>
                  <a:srgbClr val="006CB3"/>
                </a:solidFill>
                <a:latin typeface="Arial"/>
                <a:cs typeface="Arial"/>
              </a:rPr>
              <a:t> </a:t>
            </a:r>
            <a:r>
              <a:rPr lang="en-US" sz="2400" b="1" dirty="0">
                <a:solidFill>
                  <a:srgbClr val="006CB3"/>
                </a:solidFill>
                <a:latin typeface="Arial"/>
                <a:cs typeface="Arial"/>
              </a:rPr>
              <a:t>Label Identification </a:t>
            </a:r>
            <a:endParaRPr lang="en-US" sz="2400" dirty="0">
              <a:solidFill>
                <a:srgbClr val="006CB3"/>
              </a:solidFill>
              <a:latin typeface="Arial"/>
              <a:cs typeface="Arial"/>
            </a:endParaRPr>
          </a:p>
          <a:p>
            <a:pPr lvl="2">
              <a:defRPr/>
            </a:pPr>
            <a:r>
              <a:rPr lang="en-US" sz="2400" dirty="0">
                <a:solidFill>
                  <a:srgbClr val="006CB3"/>
                </a:solidFill>
                <a:latin typeface="Arial"/>
                <a:cs typeface="Arial"/>
              </a:rPr>
              <a:t>Label identification shall comply with the provisions under GB 4806.1. In addition, the names of the resins shall be marked on the product labels, in the specifications or in the attached documents according to Appendix A of GB 4806.6-2016, and the names of all resins shall be indicated for polymer blends.</a:t>
            </a:r>
          </a:p>
          <a:p>
            <a:pPr lvl="1">
              <a:buClr>
                <a:schemeClr val="tx1">
                  <a:lumMod val="75000"/>
                  <a:lumOff val="25000"/>
                </a:schemeClr>
              </a:buClr>
              <a:buSzPct val="140000"/>
              <a:defRPr/>
            </a:pPr>
            <a:endParaRPr lang="en-US" sz="2400" dirty="0">
              <a:latin typeface="Arial"/>
              <a:cs typeface="Arial"/>
            </a:endParaRPr>
          </a:p>
          <a:p>
            <a:pPr marL="0" indent="0">
              <a:buNone/>
            </a:pPr>
            <a:endParaRPr lang="en-US" sz="2400" dirty="0"/>
          </a:p>
        </p:txBody>
      </p:sp>
      <p:sp>
        <p:nvSpPr>
          <p:cNvPr id="5" name="Slide Number Placeholder 4"/>
          <p:cNvSpPr>
            <a:spLocks noGrp="1"/>
          </p:cNvSpPr>
          <p:nvPr>
            <p:ph type="sldNum" sz="quarter" idx="12"/>
          </p:nvPr>
        </p:nvSpPr>
        <p:spPr/>
        <p:txBody>
          <a:bodyPr/>
          <a:lstStyle/>
          <a:p>
            <a:fld id="{0FBB450B-1920-134B-B7F4-E55107B7B5DA}" type="slidenum">
              <a:rPr lang="en-US" smtClean="0"/>
              <a:pPr/>
              <a:t>49</a:t>
            </a:fld>
            <a:endParaRPr lang="en-US" dirty="0"/>
          </a:p>
        </p:txBody>
      </p:sp>
      <p:sp>
        <p:nvSpPr>
          <p:cNvPr id="7" name="Rectangle 4">
            <a:extLst>
              <a:ext uri="{FF2B5EF4-FFF2-40B4-BE49-F238E27FC236}">
                <a16:creationId xmlns:a16="http://schemas.microsoft.com/office/drawing/2014/main" id="{4802E620-9629-481B-941E-6B325723747D}"/>
              </a:ext>
            </a:extLst>
          </p:cNvPr>
          <p:cNvSpPr>
            <a:spLocks noGrp="1" noChangeArrowheads="1"/>
          </p:cNvSpPr>
          <p:nvPr>
            <p:ph type="title"/>
          </p:nvPr>
        </p:nvSpPr>
        <p:spPr>
          <a:xfrm>
            <a:off x="908052" y="461248"/>
            <a:ext cx="5244017" cy="994172"/>
          </a:xfrm>
        </p:spPr>
        <p:txBody>
          <a:bodyPr>
            <a:normAutofit/>
          </a:bodyPr>
          <a:lstStyle/>
          <a:p>
            <a:r>
              <a:rPr lang="en-US" b="1" dirty="0">
                <a:solidFill>
                  <a:srgbClr val="006CB3"/>
                </a:solidFill>
              </a:rPr>
              <a:t>China GMP</a:t>
            </a:r>
          </a:p>
        </p:txBody>
      </p:sp>
    </p:spTree>
    <p:extLst>
      <p:ext uri="{BB962C8B-B14F-4D97-AF65-F5344CB8AC3E}">
        <p14:creationId xmlns:p14="http://schemas.microsoft.com/office/powerpoint/2010/main" val="86289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Upcoming Training Opportunities from GMA SEF</a:t>
            </a:r>
          </a:p>
        </p:txBody>
      </p:sp>
      <p:sp>
        <p:nvSpPr>
          <p:cNvPr id="3" name="Content Placeholder 2"/>
          <p:cNvSpPr>
            <a:spLocks noGrp="1"/>
          </p:cNvSpPr>
          <p:nvPr>
            <p:ph idx="1"/>
          </p:nvPr>
        </p:nvSpPr>
        <p:spPr>
          <a:xfrm>
            <a:off x="838200" y="2424438"/>
            <a:ext cx="7493000" cy="2765632"/>
          </a:xfrm>
        </p:spPr>
        <p:txBody>
          <a:bodyPr>
            <a:normAutofit fontScale="85000" lnSpcReduction="10000"/>
          </a:bodyPr>
          <a:lstStyle/>
          <a:p>
            <a:r>
              <a:rPr lang="en-US" sz="3600" b="1" dirty="0"/>
              <a:t>Sanitation Operator Train-the-Trainer </a:t>
            </a:r>
          </a:p>
          <a:p>
            <a:pPr lvl="1"/>
            <a:r>
              <a:rPr lang="en-US" sz="2900" dirty="0"/>
              <a:t>April 24-27, 2018</a:t>
            </a:r>
          </a:p>
          <a:p>
            <a:pPr lvl="1"/>
            <a:r>
              <a:rPr lang="en-US" sz="2900" dirty="0"/>
              <a:t>Minneapolis, MN</a:t>
            </a:r>
          </a:p>
          <a:p>
            <a:r>
              <a:rPr lang="en-US" sz="3600" b="1" dirty="0"/>
              <a:t>Food Processing Metal Detector Training</a:t>
            </a:r>
          </a:p>
          <a:p>
            <a:pPr lvl="1"/>
            <a:r>
              <a:rPr lang="en-US" sz="2900" dirty="0"/>
              <a:t>Online, on-demand</a:t>
            </a:r>
          </a:p>
          <a:p>
            <a:pPr lvl="1"/>
            <a:r>
              <a:rPr lang="en-US" sz="2900" dirty="0"/>
              <a:t>gmasef.litmos.com/online-courses</a:t>
            </a:r>
          </a:p>
          <a:p>
            <a:endParaRPr lang="en-US" dirty="0"/>
          </a:p>
        </p:txBody>
      </p:sp>
      <p:pic>
        <p:nvPicPr>
          <p:cNvPr id="5" name="Picture 4" descr="Logo_GMA_SEFlg.jpg">
            <a:extLst>
              <a:ext uri="{FF2B5EF4-FFF2-40B4-BE49-F238E27FC236}">
                <a16:creationId xmlns:a16="http://schemas.microsoft.com/office/drawing/2014/main" id="{37095F2D-2DC3-46EF-81B1-BD3A07EEED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1265" y="5006713"/>
            <a:ext cx="1419641" cy="1793231"/>
          </a:xfrm>
          <a:prstGeom prst="rect">
            <a:avLst/>
          </a:prstGeom>
        </p:spPr>
      </p:pic>
    </p:spTree>
    <p:extLst>
      <p:ext uri="{BB962C8B-B14F-4D97-AF65-F5344CB8AC3E}">
        <p14:creationId xmlns:p14="http://schemas.microsoft.com/office/powerpoint/2010/main" val="3141921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16911"/>
            <a:ext cx="7898662" cy="4097079"/>
          </a:xfrm>
        </p:spPr>
        <p:txBody>
          <a:bodyPr>
            <a:normAutofit/>
          </a:bodyPr>
          <a:lstStyle/>
          <a:p>
            <a:r>
              <a:rPr lang="en-US" sz="2400" b="1" dirty="0">
                <a:solidFill>
                  <a:srgbClr val="006CB3"/>
                </a:solidFill>
              </a:rPr>
              <a:t>GB 4806.1-2016</a:t>
            </a:r>
          </a:p>
          <a:p>
            <a:pPr lvl="1"/>
            <a:r>
              <a:rPr lang="en-US" sz="2400" b="1" dirty="0">
                <a:solidFill>
                  <a:srgbClr val="006CB3"/>
                </a:solidFill>
              </a:rPr>
              <a:t>Food Contact Materials and Articles – General Safety Requirements </a:t>
            </a:r>
            <a:endParaRPr lang="en-US" sz="2400" dirty="0">
              <a:solidFill>
                <a:srgbClr val="006CB3"/>
              </a:solidFill>
            </a:endParaRPr>
          </a:p>
          <a:p>
            <a:pPr lvl="1"/>
            <a:r>
              <a:rPr lang="en-US" sz="2400" dirty="0">
                <a:solidFill>
                  <a:srgbClr val="006CB3"/>
                </a:solidFill>
              </a:rPr>
              <a:t>Item 8.4 - The declaration of conformity (</a:t>
            </a:r>
            <a:r>
              <a:rPr lang="en-US" sz="2400" dirty="0" err="1">
                <a:solidFill>
                  <a:srgbClr val="006CB3"/>
                </a:solidFill>
              </a:rPr>
              <a:t>DoC</a:t>
            </a:r>
            <a:r>
              <a:rPr lang="en-US" sz="2400" dirty="0">
                <a:solidFill>
                  <a:srgbClr val="006CB3"/>
                </a:solidFill>
              </a:rPr>
              <a:t>) shall cover the following information:</a:t>
            </a:r>
          </a:p>
          <a:p>
            <a:pPr lvl="2"/>
            <a:r>
              <a:rPr lang="en-US" sz="2400" dirty="0">
                <a:solidFill>
                  <a:srgbClr val="006CB3"/>
                </a:solidFill>
              </a:rPr>
              <a:t>laws, regulations and standards of compliance; </a:t>
            </a:r>
          </a:p>
          <a:p>
            <a:pPr lvl="2"/>
            <a:r>
              <a:rPr lang="en-US" sz="2400" dirty="0">
                <a:solidFill>
                  <a:srgbClr val="006CB3"/>
                </a:solidFill>
              </a:rPr>
              <a:t>list of restricted substances and their restrictive requirements; </a:t>
            </a:r>
          </a:p>
          <a:p>
            <a:pPr lvl="2"/>
            <a:r>
              <a:rPr lang="en-US" sz="2400" dirty="0">
                <a:solidFill>
                  <a:srgbClr val="006CB3"/>
                </a:solidFill>
              </a:rPr>
              <a:t>compliance information of overall migration (only for molded product). </a:t>
            </a:r>
          </a:p>
        </p:txBody>
      </p:sp>
      <p:sp>
        <p:nvSpPr>
          <p:cNvPr id="3" name="Title 2"/>
          <p:cNvSpPr>
            <a:spLocks noGrp="1"/>
          </p:cNvSpPr>
          <p:nvPr>
            <p:ph type="title"/>
          </p:nvPr>
        </p:nvSpPr>
        <p:spPr/>
        <p:txBody>
          <a:bodyPr/>
          <a:lstStyle/>
          <a:p>
            <a:r>
              <a:rPr lang="en-US" b="1" dirty="0"/>
              <a:t>China </a:t>
            </a:r>
            <a:r>
              <a:rPr lang="mr-IN" b="1" dirty="0"/>
              <a:t>–</a:t>
            </a:r>
            <a:r>
              <a:rPr lang="en-US" b="1" dirty="0"/>
              <a:t> </a:t>
            </a:r>
            <a:r>
              <a:rPr lang="en-US" b="1" dirty="0" err="1"/>
              <a:t>DoC</a:t>
            </a:r>
            <a:r>
              <a:rPr lang="en-US" b="1" dirty="0"/>
              <a:t> 	Food Contact</a:t>
            </a:r>
          </a:p>
        </p:txBody>
      </p:sp>
      <p:sp>
        <p:nvSpPr>
          <p:cNvPr id="5" name="Slide Number Placeholder 4"/>
          <p:cNvSpPr>
            <a:spLocks noGrp="1"/>
          </p:cNvSpPr>
          <p:nvPr>
            <p:ph type="sldNum" sz="quarter" idx="12"/>
          </p:nvPr>
        </p:nvSpPr>
        <p:spPr/>
        <p:txBody>
          <a:bodyPr/>
          <a:lstStyle/>
          <a:p>
            <a:fld id="{0FBB450B-1920-134B-B7F4-E55107B7B5DA}" type="slidenum">
              <a:rPr lang="en-US" smtClean="0"/>
              <a:pPr/>
              <a:t>50</a:t>
            </a:fld>
            <a:endParaRPr lang="en-US" dirty="0"/>
          </a:p>
        </p:txBody>
      </p:sp>
    </p:spTree>
    <p:extLst>
      <p:ext uri="{BB962C8B-B14F-4D97-AF65-F5344CB8AC3E}">
        <p14:creationId xmlns:p14="http://schemas.microsoft.com/office/powerpoint/2010/main" val="3725819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355274"/>
            <a:ext cx="7990810" cy="4159518"/>
          </a:xfrm>
        </p:spPr>
        <p:txBody>
          <a:bodyPr>
            <a:normAutofit/>
          </a:bodyPr>
          <a:lstStyle/>
          <a:p>
            <a:pPr marL="0" indent="0">
              <a:buNone/>
            </a:pPr>
            <a:r>
              <a:rPr lang="en-US" sz="2400" b="1" dirty="0" err="1">
                <a:solidFill>
                  <a:srgbClr val="006CB3"/>
                </a:solidFill>
              </a:rPr>
              <a:t>DoC</a:t>
            </a:r>
            <a:endParaRPr lang="en-US" sz="2400" b="1" dirty="0">
              <a:solidFill>
                <a:srgbClr val="006CB3"/>
              </a:solidFill>
            </a:endParaRPr>
          </a:p>
          <a:p>
            <a:pPr lvl="1"/>
            <a:r>
              <a:rPr lang="en-US" sz="2400" dirty="0">
                <a:solidFill>
                  <a:srgbClr val="006CB3"/>
                </a:solidFill>
              </a:rPr>
              <a:t>No specified format at this time</a:t>
            </a:r>
          </a:p>
          <a:p>
            <a:pPr lvl="1"/>
            <a:r>
              <a:rPr lang="en-US" sz="2400" dirty="0">
                <a:solidFill>
                  <a:srgbClr val="006CB3"/>
                </a:solidFill>
              </a:rPr>
              <a:t>May be helpful to have it in Chinese as well as English</a:t>
            </a:r>
          </a:p>
          <a:p>
            <a:pPr marL="0" indent="0">
              <a:buNone/>
            </a:pPr>
            <a:r>
              <a:rPr lang="en-US" sz="2400" b="1" dirty="0">
                <a:solidFill>
                  <a:srgbClr val="006CB3"/>
                </a:solidFill>
              </a:rPr>
              <a:t>Basic Information for </a:t>
            </a:r>
            <a:r>
              <a:rPr lang="en-US" sz="2400" b="1" dirty="0" err="1">
                <a:solidFill>
                  <a:srgbClr val="006CB3"/>
                </a:solidFill>
              </a:rPr>
              <a:t>DoC</a:t>
            </a:r>
            <a:endParaRPr lang="en-US" sz="2400" b="1" dirty="0">
              <a:solidFill>
                <a:srgbClr val="006CB3"/>
              </a:solidFill>
            </a:endParaRPr>
          </a:p>
          <a:p>
            <a:pPr lvl="1"/>
            <a:r>
              <a:rPr lang="en-US" sz="2400" dirty="0">
                <a:solidFill>
                  <a:srgbClr val="006CB3"/>
                </a:solidFill>
              </a:rPr>
              <a:t>“This product complies with the relevant requirements in” the appropriate regulations:</a:t>
            </a:r>
          </a:p>
          <a:p>
            <a:pPr lvl="2"/>
            <a:r>
              <a:rPr lang="en-US" sz="2400" dirty="0">
                <a:solidFill>
                  <a:srgbClr val="006CB3"/>
                </a:solidFill>
              </a:rPr>
              <a:t>GB 9685-2016</a:t>
            </a:r>
          </a:p>
          <a:p>
            <a:pPr lvl="2"/>
            <a:r>
              <a:rPr lang="en-US" sz="2400" dirty="0">
                <a:solidFill>
                  <a:srgbClr val="006CB3"/>
                </a:solidFill>
              </a:rPr>
              <a:t>GB 4806.1-2016</a:t>
            </a:r>
          </a:p>
          <a:p>
            <a:pPr lvl="2"/>
            <a:r>
              <a:rPr lang="en-US" sz="2400" dirty="0">
                <a:solidFill>
                  <a:srgbClr val="006CB3"/>
                </a:solidFill>
              </a:rPr>
              <a:t>GB 4806.x-2016, where x is 6, 7, 8, etc.</a:t>
            </a:r>
          </a:p>
        </p:txBody>
      </p:sp>
      <p:sp>
        <p:nvSpPr>
          <p:cNvPr id="3" name="Title 2"/>
          <p:cNvSpPr>
            <a:spLocks noGrp="1"/>
          </p:cNvSpPr>
          <p:nvPr>
            <p:ph type="title"/>
          </p:nvPr>
        </p:nvSpPr>
        <p:spPr/>
        <p:txBody>
          <a:bodyPr/>
          <a:lstStyle/>
          <a:p>
            <a:r>
              <a:rPr lang="en-US" b="1" dirty="0"/>
              <a:t>China </a:t>
            </a:r>
            <a:r>
              <a:rPr lang="mr-IN" b="1" dirty="0"/>
              <a:t>–</a:t>
            </a:r>
            <a:r>
              <a:rPr lang="en-US" b="1" dirty="0"/>
              <a:t> </a:t>
            </a:r>
            <a:r>
              <a:rPr lang="en-US" b="1" dirty="0" err="1"/>
              <a:t>DoC</a:t>
            </a:r>
            <a:r>
              <a:rPr lang="en-US" b="1" dirty="0"/>
              <a:t>	Food Contact</a:t>
            </a:r>
          </a:p>
        </p:txBody>
      </p:sp>
      <p:sp>
        <p:nvSpPr>
          <p:cNvPr id="5" name="Slide Number Placeholder 4"/>
          <p:cNvSpPr>
            <a:spLocks noGrp="1"/>
          </p:cNvSpPr>
          <p:nvPr>
            <p:ph type="sldNum" sz="quarter" idx="12"/>
          </p:nvPr>
        </p:nvSpPr>
        <p:spPr/>
        <p:txBody>
          <a:bodyPr/>
          <a:lstStyle/>
          <a:p>
            <a:fld id="{0FBB450B-1920-134B-B7F4-E55107B7B5DA}" type="slidenum">
              <a:rPr lang="en-US" smtClean="0"/>
              <a:pPr/>
              <a:t>51</a:t>
            </a:fld>
            <a:endParaRPr lang="en-US" dirty="0"/>
          </a:p>
        </p:txBody>
      </p:sp>
    </p:spTree>
    <p:extLst>
      <p:ext uri="{BB962C8B-B14F-4D97-AF65-F5344CB8AC3E}">
        <p14:creationId xmlns:p14="http://schemas.microsoft.com/office/powerpoint/2010/main" val="1871474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3432" y="1325563"/>
            <a:ext cx="8097136" cy="4095723"/>
          </a:xfrm>
        </p:spPr>
        <p:txBody>
          <a:bodyPr>
            <a:normAutofit lnSpcReduction="10000"/>
          </a:bodyPr>
          <a:lstStyle/>
          <a:p>
            <a:pPr marL="0" indent="0">
              <a:buNone/>
            </a:pPr>
            <a:r>
              <a:rPr lang="en-US" sz="2400" b="1" dirty="0">
                <a:solidFill>
                  <a:srgbClr val="006CB3"/>
                </a:solidFill>
              </a:rPr>
              <a:t>Basic Information for </a:t>
            </a:r>
            <a:r>
              <a:rPr lang="en-US" sz="2400" b="1" dirty="0" err="1">
                <a:solidFill>
                  <a:srgbClr val="006CB3"/>
                </a:solidFill>
              </a:rPr>
              <a:t>DoC</a:t>
            </a:r>
            <a:r>
              <a:rPr lang="en-US" sz="2400" b="1" dirty="0">
                <a:solidFill>
                  <a:srgbClr val="006CB3"/>
                </a:solidFill>
              </a:rPr>
              <a:t> (cont’d)</a:t>
            </a:r>
          </a:p>
          <a:p>
            <a:pPr marL="0" indent="0">
              <a:buNone/>
            </a:pPr>
            <a:endParaRPr lang="en-US" sz="2400" b="1" dirty="0">
              <a:solidFill>
                <a:srgbClr val="006CB3"/>
              </a:solidFill>
            </a:endParaRPr>
          </a:p>
          <a:p>
            <a:pPr lvl="1"/>
            <a:r>
              <a:rPr lang="en-US" sz="2400" dirty="0">
                <a:solidFill>
                  <a:srgbClr val="006CB3"/>
                </a:solidFill>
              </a:rPr>
              <a:t>Restricted substances and their restrictions</a:t>
            </a:r>
          </a:p>
          <a:p>
            <a:pPr lvl="2"/>
            <a:r>
              <a:rPr lang="en-US" sz="2400" dirty="0">
                <a:solidFill>
                  <a:srgbClr val="006CB3"/>
                </a:solidFill>
              </a:rPr>
              <a:t>SML, SML(T), etc.</a:t>
            </a:r>
          </a:p>
          <a:p>
            <a:pPr lvl="2"/>
            <a:r>
              <a:rPr lang="en-US" sz="2400" dirty="0">
                <a:solidFill>
                  <a:srgbClr val="006CB3"/>
                </a:solidFill>
              </a:rPr>
              <a:t>Maximum Levels (substances)</a:t>
            </a:r>
          </a:p>
          <a:p>
            <a:pPr lvl="1"/>
            <a:r>
              <a:rPr lang="en-US" sz="2400" dirty="0">
                <a:solidFill>
                  <a:srgbClr val="006CB3"/>
                </a:solidFill>
              </a:rPr>
              <a:t>Any usage restrictions</a:t>
            </a:r>
          </a:p>
          <a:p>
            <a:pPr lvl="2"/>
            <a:r>
              <a:rPr lang="en-US" sz="2400" dirty="0">
                <a:solidFill>
                  <a:srgbClr val="006CB3"/>
                </a:solidFill>
              </a:rPr>
              <a:t>Food type limitations</a:t>
            </a:r>
          </a:p>
          <a:p>
            <a:pPr lvl="2"/>
            <a:r>
              <a:rPr lang="en-US" sz="2400" dirty="0">
                <a:solidFill>
                  <a:srgbClr val="006CB3"/>
                </a:solidFill>
              </a:rPr>
              <a:t>Temperature limitations</a:t>
            </a:r>
          </a:p>
          <a:p>
            <a:pPr lvl="2"/>
            <a:r>
              <a:rPr lang="en-US" sz="2400" dirty="0">
                <a:solidFill>
                  <a:srgbClr val="006CB3"/>
                </a:solidFill>
              </a:rPr>
              <a:t>Substrate restrictions</a:t>
            </a:r>
          </a:p>
          <a:p>
            <a:pPr lvl="3"/>
            <a:r>
              <a:rPr lang="en-US" sz="2400" dirty="0">
                <a:solidFill>
                  <a:srgbClr val="006CB3"/>
                </a:solidFill>
              </a:rPr>
              <a:t>e.g. polymer type</a:t>
            </a:r>
          </a:p>
          <a:p>
            <a:pPr lvl="3"/>
            <a:r>
              <a:rPr lang="en-US" sz="2400" dirty="0">
                <a:solidFill>
                  <a:srgbClr val="006CB3"/>
                </a:solidFill>
              </a:rPr>
              <a:t>e.g. not for adhesives</a:t>
            </a:r>
          </a:p>
        </p:txBody>
      </p:sp>
      <p:sp>
        <p:nvSpPr>
          <p:cNvPr id="3" name="Title 2"/>
          <p:cNvSpPr>
            <a:spLocks noGrp="1"/>
          </p:cNvSpPr>
          <p:nvPr>
            <p:ph type="title"/>
          </p:nvPr>
        </p:nvSpPr>
        <p:spPr/>
        <p:txBody>
          <a:bodyPr/>
          <a:lstStyle/>
          <a:p>
            <a:r>
              <a:rPr lang="en-US" b="1" dirty="0"/>
              <a:t>China </a:t>
            </a:r>
            <a:r>
              <a:rPr lang="mr-IN" b="1" dirty="0"/>
              <a:t>–</a:t>
            </a:r>
            <a:r>
              <a:rPr lang="en-US" b="1" dirty="0"/>
              <a:t> </a:t>
            </a:r>
            <a:r>
              <a:rPr lang="en-US" b="1" dirty="0" err="1"/>
              <a:t>DoC</a:t>
            </a:r>
            <a:r>
              <a:rPr lang="en-US" b="1" dirty="0"/>
              <a:t>	Food Contact</a:t>
            </a:r>
          </a:p>
        </p:txBody>
      </p:sp>
      <p:sp>
        <p:nvSpPr>
          <p:cNvPr id="5" name="Slide Number Placeholder 4"/>
          <p:cNvSpPr>
            <a:spLocks noGrp="1"/>
          </p:cNvSpPr>
          <p:nvPr>
            <p:ph type="sldNum" sz="quarter" idx="12"/>
          </p:nvPr>
        </p:nvSpPr>
        <p:spPr/>
        <p:txBody>
          <a:bodyPr/>
          <a:lstStyle/>
          <a:p>
            <a:fld id="{0FBB450B-1920-134B-B7F4-E55107B7B5DA}" type="slidenum">
              <a:rPr lang="en-US" smtClean="0"/>
              <a:pPr/>
              <a:t>52</a:t>
            </a:fld>
            <a:endParaRPr lang="en-US" dirty="0"/>
          </a:p>
        </p:txBody>
      </p:sp>
    </p:spTree>
    <p:extLst>
      <p:ext uri="{BB962C8B-B14F-4D97-AF65-F5344CB8AC3E}">
        <p14:creationId xmlns:p14="http://schemas.microsoft.com/office/powerpoint/2010/main" val="2901659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352822"/>
            <a:ext cx="7437917" cy="3840541"/>
          </a:xfrm>
        </p:spPr>
        <p:txBody>
          <a:bodyPr>
            <a:normAutofit/>
          </a:bodyPr>
          <a:lstStyle/>
          <a:p>
            <a:pPr marL="0" indent="0">
              <a:spcBef>
                <a:spcPts val="2000"/>
              </a:spcBef>
              <a:buClr>
                <a:srgbClr val="404040"/>
              </a:buClr>
              <a:buNone/>
            </a:pPr>
            <a:r>
              <a:rPr lang="en-US" sz="2400" b="1" dirty="0">
                <a:solidFill>
                  <a:srgbClr val="006CB3"/>
                </a:solidFill>
              </a:rPr>
              <a:t>Basic Information for </a:t>
            </a:r>
            <a:r>
              <a:rPr lang="en-US" sz="2400" b="1" dirty="0" err="1">
                <a:solidFill>
                  <a:srgbClr val="006CB3"/>
                </a:solidFill>
              </a:rPr>
              <a:t>DoC</a:t>
            </a:r>
            <a:r>
              <a:rPr lang="en-US" sz="2400" b="1" dirty="0">
                <a:solidFill>
                  <a:srgbClr val="006CB3"/>
                </a:solidFill>
              </a:rPr>
              <a:t> (cont’d)</a:t>
            </a:r>
          </a:p>
          <a:p>
            <a:pPr marL="685800" lvl="2" indent="-342900">
              <a:spcBef>
                <a:spcPts val="2000"/>
              </a:spcBef>
              <a:buClr>
                <a:srgbClr val="404040"/>
              </a:buClr>
            </a:pPr>
            <a:r>
              <a:rPr lang="en-US" sz="2400" dirty="0">
                <a:solidFill>
                  <a:srgbClr val="006CB3"/>
                </a:solidFill>
              </a:rPr>
              <a:t>GMP statement</a:t>
            </a:r>
          </a:p>
          <a:p>
            <a:pPr marL="685800" lvl="2" indent="-342900">
              <a:spcBef>
                <a:spcPts val="2000"/>
              </a:spcBef>
              <a:buClr>
                <a:srgbClr val="404040"/>
              </a:buClr>
            </a:pPr>
            <a:r>
              <a:rPr lang="en-US" sz="2400" dirty="0">
                <a:solidFill>
                  <a:srgbClr val="006CB3"/>
                </a:solidFill>
              </a:rPr>
              <a:t>The production process is in line with the relevant principle requirements in GB 31603-2015 applicable to the production of chemical substances or materials or articles.</a:t>
            </a:r>
          </a:p>
          <a:p>
            <a:endParaRPr lang="en-US" sz="2400" dirty="0"/>
          </a:p>
        </p:txBody>
      </p:sp>
      <p:sp>
        <p:nvSpPr>
          <p:cNvPr id="3" name="Title 2"/>
          <p:cNvSpPr>
            <a:spLocks noGrp="1"/>
          </p:cNvSpPr>
          <p:nvPr>
            <p:ph type="title"/>
          </p:nvPr>
        </p:nvSpPr>
        <p:spPr/>
        <p:txBody>
          <a:bodyPr/>
          <a:lstStyle/>
          <a:p>
            <a:r>
              <a:rPr lang="en-US" b="1" dirty="0"/>
              <a:t>China </a:t>
            </a:r>
            <a:r>
              <a:rPr lang="mr-IN" b="1" dirty="0"/>
              <a:t>–</a:t>
            </a:r>
            <a:r>
              <a:rPr lang="en-US" b="1" dirty="0"/>
              <a:t> </a:t>
            </a:r>
            <a:r>
              <a:rPr lang="en-US" b="1" dirty="0" err="1"/>
              <a:t>DoC</a:t>
            </a:r>
            <a:r>
              <a:rPr lang="en-US" b="1" dirty="0"/>
              <a:t>	Food Contact</a:t>
            </a:r>
          </a:p>
        </p:txBody>
      </p:sp>
      <p:sp>
        <p:nvSpPr>
          <p:cNvPr id="5" name="Slide Number Placeholder 4"/>
          <p:cNvSpPr>
            <a:spLocks noGrp="1"/>
          </p:cNvSpPr>
          <p:nvPr>
            <p:ph type="sldNum" sz="quarter" idx="12"/>
          </p:nvPr>
        </p:nvSpPr>
        <p:spPr/>
        <p:txBody>
          <a:bodyPr/>
          <a:lstStyle/>
          <a:p>
            <a:fld id="{0FBB450B-1920-134B-B7F4-E55107B7B5DA}" type="slidenum">
              <a:rPr lang="en-US" smtClean="0"/>
              <a:pPr/>
              <a:t>53</a:t>
            </a:fld>
            <a:endParaRPr lang="en-US" dirty="0"/>
          </a:p>
        </p:txBody>
      </p:sp>
    </p:spTree>
    <p:extLst>
      <p:ext uri="{BB962C8B-B14F-4D97-AF65-F5344CB8AC3E}">
        <p14:creationId xmlns:p14="http://schemas.microsoft.com/office/powerpoint/2010/main" val="26392740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5400" b="1" dirty="0">
              <a:solidFill>
                <a:srgbClr val="006CB3"/>
              </a:solidFill>
            </a:endParaRPr>
          </a:p>
          <a:p>
            <a:pPr marL="0" indent="0" algn="ctr">
              <a:buNone/>
            </a:pPr>
            <a:r>
              <a:rPr lang="en-US" sz="5400" b="1" dirty="0">
                <a:solidFill>
                  <a:srgbClr val="006CB3"/>
                </a:solidFill>
              </a:rPr>
              <a:t>Panel Discussion</a:t>
            </a:r>
          </a:p>
        </p:txBody>
      </p:sp>
      <p:sp>
        <p:nvSpPr>
          <p:cNvPr id="5" name="Slide Number Placeholder 4"/>
          <p:cNvSpPr>
            <a:spLocks noGrp="1"/>
          </p:cNvSpPr>
          <p:nvPr>
            <p:ph type="sldNum" sz="quarter" idx="12"/>
          </p:nvPr>
        </p:nvSpPr>
        <p:spPr/>
        <p:txBody>
          <a:bodyPr/>
          <a:lstStyle/>
          <a:p>
            <a:fld id="{0FBB450B-1920-134B-B7F4-E55107B7B5DA}" type="slidenum">
              <a:rPr lang="en-US" smtClean="0"/>
              <a:pPr/>
              <a:t>54</a:t>
            </a:fld>
            <a:endParaRPr lang="en-US" dirty="0"/>
          </a:p>
        </p:txBody>
      </p:sp>
      <p:sp>
        <p:nvSpPr>
          <p:cNvPr id="6" name="Rectangle 4">
            <a:extLst>
              <a:ext uri="{FF2B5EF4-FFF2-40B4-BE49-F238E27FC236}">
                <a16:creationId xmlns:a16="http://schemas.microsoft.com/office/drawing/2014/main" id="{5C48E8D3-7546-4C8C-96BD-6CBFC8F869FE}"/>
              </a:ext>
            </a:extLst>
          </p:cNvPr>
          <p:cNvSpPr txBox="1">
            <a:spLocks noChangeArrowheads="1"/>
          </p:cNvSpPr>
          <p:nvPr/>
        </p:nvSpPr>
        <p:spPr>
          <a:xfrm>
            <a:off x="908052" y="453628"/>
            <a:ext cx="5244017"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00" b="0" i="0" kern="1200">
                <a:solidFill>
                  <a:schemeClr val="accent2"/>
                </a:solidFill>
                <a:latin typeface="Arial" charset="0"/>
                <a:ea typeface="Arial" charset="0"/>
                <a:cs typeface="Arial" charset="0"/>
              </a:defRPr>
            </a:lvl1pPr>
          </a:lstStyle>
          <a:p>
            <a:pPr fontAlgn="auto">
              <a:spcAft>
                <a:spcPts val="0"/>
              </a:spcAft>
            </a:pPr>
            <a:endParaRPr lang="en-US" b="1" dirty="0">
              <a:solidFill>
                <a:srgbClr val="006CB3"/>
              </a:solidFill>
            </a:endParaRPr>
          </a:p>
        </p:txBody>
      </p:sp>
    </p:spTree>
    <p:extLst>
      <p:ext uri="{BB962C8B-B14F-4D97-AF65-F5344CB8AC3E}">
        <p14:creationId xmlns:p14="http://schemas.microsoft.com/office/powerpoint/2010/main" val="383535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178" y="1638300"/>
            <a:ext cx="7583770" cy="1790700"/>
          </a:xfrm>
        </p:spPr>
        <p:txBody>
          <a:bodyPr/>
          <a:lstStyle/>
          <a:p>
            <a:r>
              <a:rPr lang="en-US" dirty="0"/>
              <a:t>China Labeling Regulations</a:t>
            </a:r>
            <a:br>
              <a:rPr lang="en-US" dirty="0"/>
            </a:br>
            <a:br>
              <a:rPr lang="en-US" dirty="0"/>
            </a:br>
            <a:r>
              <a:rPr lang="en-US" dirty="0"/>
              <a:t>Ms. </a:t>
            </a:r>
            <a:r>
              <a:rPr lang="en-US" dirty="0" err="1"/>
              <a:t>Yingying</a:t>
            </a:r>
            <a:r>
              <a:rPr lang="en-US" dirty="0"/>
              <a:t> Song</a:t>
            </a:r>
          </a:p>
        </p:txBody>
      </p:sp>
      <p:sp>
        <p:nvSpPr>
          <p:cNvPr id="3" name="Subtitle 2"/>
          <p:cNvSpPr>
            <a:spLocks noGrp="1"/>
          </p:cNvSpPr>
          <p:nvPr>
            <p:ph type="subTitle" idx="1"/>
          </p:nvPr>
        </p:nvSpPr>
        <p:spPr>
          <a:xfrm>
            <a:off x="553065" y="3769075"/>
            <a:ext cx="6858000" cy="1241822"/>
          </a:xfrm>
        </p:spPr>
        <p:txBody>
          <a:bodyPr/>
          <a:lstStyle/>
          <a:p>
            <a:r>
              <a:rPr lang="en-US" dirty="0"/>
              <a:t>GMA Webinar</a:t>
            </a:r>
          </a:p>
          <a:p>
            <a:r>
              <a:rPr lang="en-US" dirty="0"/>
              <a:t>17 January 2018</a:t>
            </a:r>
          </a:p>
        </p:txBody>
      </p:sp>
    </p:spTree>
    <p:extLst>
      <p:ext uri="{BB962C8B-B14F-4D97-AF65-F5344CB8AC3E}">
        <p14:creationId xmlns:p14="http://schemas.microsoft.com/office/powerpoint/2010/main" val="2495470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normAutofit/>
          </a:bodyPr>
          <a:lstStyle/>
          <a:p>
            <a:r>
              <a:rPr lang="en-US" sz="2400" b="1" dirty="0">
                <a:solidFill>
                  <a:srgbClr val="006CB3"/>
                </a:solidFill>
              </a:rPr>
              <a:t>China Labeling -- Administration</a:t>
            </a:r>
          </a:p>
        </p:txBody>
      </p:sp>
      <p:sp>
        <p:nvSpPr>
          <p:cNvPr id="19459" name="Rectangle 5"/>
          <p:cNvSpPr>
            <a:spLocks noGrp="1" noChangeArrowheads="1"/>
          </p:cNvSpPr>
          <p:nvPr>
            <p:ph idx="1"/>
          </p:nvPr>
        </p:nvSpPr>
        <p:spPr/>
        <p:txBody>
          <a:bodyPr>
            <a:normAutofit/>
          </a:bodyPr>
          <a:lstStyle/>
          <a:p>
            <a:pPr marL="341546" indent="-257175">
              <a:lnSpc>
                <a:spcPct val="150000"/>
              </a:lnSpc>
              <a:buSzPct val="80000"/>
            </a:pPr>
            <a:r>
              <a:rPr lang="en-US" altLang="zh-CN" dirty="0">
                <a:solidFill>
                  <a:srgbClr val="006CB3"/>
                </a:solidFill>
                <a:effectLst>
                  <a:outerShdw blurRad="38100" dist="38100" dir="2700000" algn="tl">
                    <a:srgbClr val="DDDDDD"/>
                  </a:outerShdw>
                </a:effectLst>
                <a:latin typeface="Arial"/>
                <a:cs typeface="Arial"/>
              </a:rPr>
              <a:t>AQSIQ oversees inspection and supervision of food labels of import and export prepackaged foods</a:t>
            </a:r>
          </a:p>
          <a:p>
            <a:pPr marL="341546" indent="-257175">
              <a:lnSpc>
                <a:spcPct val="150000"/>
              </a:lnSpc>
              <a:buSzPct val="80000"/>
            </a:pPr>
            <a:r>
              <a:rPr lang="en-US" altLang="zh-CN" dirty="0">
                <a:solidFill>
                  <a:srgbClr val="006CB3"/>
                </a:solidFill>
                <a:effectLst>
                  <a:outerShdw blurRad="38100" dist="38100" dir="2700000" algn="tl">
                    <a:srgbClr val="DDDDDD"/>
                  </a:outerShdw>
                </a:effectLst>
                <a:latin typeface="Arial"/>
                <a:cs typeface="Arial"/>
              </a:rPr>
              <a:t>AQSIQ Announcement No 27/2012 - Management provisions on inspection and supervision of food labels of import and export prepackaged foods</a:t>
            </a:r>
          </a:p>
          <a:p>
            <a:pPr marL="341546" indent="-257175">
              <a:lnSpc>
                <a:spcPct val="150000"/>
              </a:lnSpc>
              <a:buSzPct val="80000"/>
            </a:pPr>
            <a:r>
              <a:rPr lang="en-US" altLang="zh-CN" b="1" dirty="0">
                <a:solidFill>
                  <a:srgbClr val="006CB3"/>
                </a:solidFill>
                <a:effectLst>
                  <a:outerShdw blurRad="38100" dist="38100" dir="2700000" algn="tl">
                    <a:srgbClr val="DDDDDD"/>
                  </a:outerShdw>
                </a:effectLst>
                <a:latin typeface="Arial"/>
                <a:cs typeface="Arial"/>
              </a:rPr>
              <a:t>12 December 2017 </a:t>
            </a:r>
            <a:r>
              <a:rPr lang="en-US" altLang="zh-CN" dirty="0">
                <a:solidFill>
                  <a:srgbClr val="006CB3"/>
                </a:solidFill>
                <a:effectLst>
                  <a:outerShdw blurRad="38100" dist="38100" dir="2700000" algn="tl">
                    <a:srgbClr val="DDDDDD"/>
                  </a:outerShdw>
                </a:effectLst>
                <a:latin typeface="Arial"/>
                <a:cs typeface="Arial"/>
              </a:rPr>
              <a:t>- Management measures on inspection and supervision of food labels of import and export prepackaged foods – will enter into force on 1 October 2018</a:t>
            </a:r>
          </a:p>
          <a:p>
            <a:pPr marL="341546" indent="-257175">
              <a:lnSpc>
                <a:spcPct val="150000"/>
              </a:lnSpc>
              <a:buSzPct val="80000"/>
            </a:pPr>
            <a:endParaRPr lang="en-US" altLang="zh-CN" sz="2000" dirty="0">
              <a:solidFill>
                <a:srgbClr val="0C4398"/>
              </a:solidFill>
            </a:endParaRPr>
          </a:p>
        </p:txBody>
      </p:sp>
      <p:sp>
        <p:nvSpPr>
          <p:cNvPr id="2" name="Slide Number Placeholder 1"/>
          <p:cNvSpPr>
            <a:spLocks noGrp="1"/>
          </p:cNvSpPr>
          <p:nvPr>
            <p:ph type="sldNum" sz="quarter" idx="12"/>
          </p:nvPr>
        </p:nvSpPr>
        <p:spPr/>
        <p:txBody>
          <a:bodyPr/>
          <a:lstStyle/>
          <a:p>
            <a:pPr defTabSz="685800" fontAlgn="auto">
              <a:spcBef>
                <a:spcPts val="0"/>
              </a:spcBef>
              <a:spcAft>
                <a:spcPts val="0"/>
              </a:spcAft>
            </a:pPr>
            <a:fld id="{55D31229-BE70-401A-9D48-A4918F1CCF8D}" type="slidenum">
              <a:rPr lang="en-US">
                <a:solidFill>
                  <a:srgbClr val="FFFFFF"/>
                </a:solidFill>
                <a:latin typeface="Calibri"/>
                <a:ea typeface="+mn-ea"/>
              </a:rPr>
              <a:pPr defTabSz="685800" fontAlgn="auto">
                <a:spcBef>
                  <a:spcPts val="0"/>
                </a:spcBef>
                <a:spcAft>
                  <a:spcPts val="0"/>
                </a:spcAft>
              </a:pPr>
              <a:t>7</a:t>
            </a:fld>
            <a:endParaRPr lang="en-US" dirty="0">
              <a:solidFill>
                <a:srgbClr val="FFFFFF"/>
              </a:solidFill>
              <a:latin typeface="Calibri"/>
              <a:ea typeface="+mn-ea"/>
            </a:endParaRPr>
          </a:p>
        </p:txBody>
      </p:sp>
      <p:sp>
        <p:nvSpPr>
          <p:cNvPr id="7" name="TextBox 6"/>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spTree>
    <p:extLst>
      <p:ext uri="{BB962C8B-B14F-4D97-AF65-F5344CB8AC3E}">
        <p14:creationId xmlns:p14="http://schemas.microsoft.com/office/powerpoint/2010/main" val="425926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normAutofit/>
          </a:bodyPr>
          <a:lstStyle/>
          <a:p>
            <a:r>
              <a:rPr lang="en-US" sz="2400" b="1" dirty="0">
                <a:solidFill>
                  <a:srgbClr val="006CB3"/>
                </a:solidFill>
              </a:rPr>
              <a:t>China Labeling -- Administration</a:t>
            </a:r>
          </a:p>
        </p:txBody>
      </p:sp>
      <p:sp>
        <p:nvSpPr>
          <p:cNvPr id="19459" name="Rectangle 5"/>
          <p:cNvSpPr>
            <a:spLocks noGrp="1" noChangeArrowheads="1"/>
          </p:cNvSpPr>
          <p:nvPr>
            <p:ph idx="1"/>
          </p:nvPr>
        </p:nvSpPr>
        <p:spPr/>
        <p:txBody>
          <a:bodyPr>
            <a:normAutofit fontScale="77500" lnSpcReduction="20000"/>
          </a:bodyPr>
          <a:lstStyle/>
          <a:p>
            <a:pPr marL="84371" indent="0">
              <a:lnSpc>
                <a:spcPct val="150000"/>
              </a:lnSpc>
              <a:buSzPct val="80000"/>
              <a:buNone/>
            </a:pPr>
            <a:r>
              <a:rPr lang="en-US" altLang="zh-CN" sz="2900" dirty="0">
                <a:solidFill>
                  <a:srgbClr val="006CB3"/>
                </a:solidFill>
                <a:effectLst>
                  <a:outerShdw blurRad="38100" dist="38100" dir="2700000" algn="tl">
                    <a:srgbClr val="DDDDDD"/>
                  </a:outerShdw>
                </a:effectLst>
                <a:latin typeface="Arial"/>
                <a:cs typeface="Arial"/>
              </a:rPr>
              <a:t>Some changes:</a:t>
            </a:r>
          </a:p>
          <a:p>
            <a:pPr marL="341546" indent="-257175">
              <a:lnSpc>
                <a:spcPct val="150000"/>
              </a:lnSpc>
              <a:buSzPct val="80000"/>
            </a:pPr>
            <a:r>
              <a:rPr lang="en-US" altLang="zh-CN" sz="2200" dirty="0">
                <a:solidFill>
                  <a:srgbClr val="006CB3"/>
                </a:solidFill>
                <a:effectLst>
                  <a:outerShdw blurRad="38100" dist="38100" dir="2700000" algn="tl">
                    <a:srgbClr val="DDDDDD"/>
                  </a:outerShdw>
                </a:effectLst>
                <a:latin typeface="Arial"/>
                <a:cs typeface="Arial"/>
              </a:rPr>
              <a:t>Importer responsible to audit Chinese label before importation and must keep documents for at least 2 years</a:t>
            </a:r>
          </a:p>
          <a:p>
            <a:pPr marL="341546" indent="-257175">
              <a:lnSpc>
                <a:spcPct val="150000"/>
              </a:lnSpc>
              <a:buSzPct val="80000"/>
            </a:pPr>
            <a:r>
              <a:rPr lang="en-US" altLang="zh-CN" sz="2200" dirty="0">
                <a:solidFill>
                  <a:srgbClr val="006CB3"/>
                </a:solidFill>
                <a:effectLst>
                  <a:outerShdw blurRad="38100" dist="38100" dir="2700000" algn="tl">
                    <a:srgbClr val="DDDDDD"/>
                  </a:outerShdw>
                </a:effectLst>
                <a:latin typeface="Arial"/>
                <a:cs typeface="Arial"/>
              </a:rPr>
              <a:t>Corporate pledge required when declaring for inspection</a:t>
            </a:r>
          </a:p>
          <a:p>
            <a:pPr marL="84371" indent="0">
              <a:lnSpc>
                <a:spcPct val="150000"/>
              </a:lnSpc>
              <a:buSzPct val="80000"/>
              <a:buNone/>
            </a:pPr>
            <a:r>
              <a:rPr lang="en-US" altLang="zh-CN" sz="2900" dirty="0">
                <a:solidFill>
                  <a:srgbClr val="006CB3"/>
                </a:solidFill>
                <a:effectLst>
                  <a:outerShdw blurRad="38100" dist="38100" dir="2700000" algn="tl">
                    <a:srgbClr val="DDDDDD"/>
                  </a:outerShdw>
                </a:effectLst>
                <a:latin typeface="Arial"/>
                <a:cs typeface="Arial"/>
              </a:rPr>
              <a:t>Import for the second time:</a:t>
            </a:r>
          </a:p>
          <a:p>
            <a:pPr marL="341546" indent="-257175">
              <a:lnSpc>
                <a:spcPct val="150000"/>
              </a:lnSpc>
              <a:buSzPct val="80000"/>
            </a:pPr>
            <a:r>
              <a:rPr lang="en-US" altLang="zh-CN" sz="2200" dirty="0">
                <a:solidFill>
                  <a:srgbClr val="006CB3"/>
                </a:solidFill>
                <a:effectLst>
                  <a:outerShdw blurRad="38100" dist="38100" dir="2700000" algn="tl">
                    <a:srgbClr val="DDDDDD"/>
                  </a:outerShdw>
                </a:effectLst>
                <a:latin typeface="Arial"/>
                <a:cs typeface="Arial"/>
              </a:rPr>
              <a:t>If a batch of import foods is selected, the authority shall conduct an on-the-spot inspection and a label inspection</a:t>
            </a:r>
          </a:p>
          <a:p>
            <a:pPr marL="341546" indent="-257175">
              <a:lnSpc>
                <a:spcPct val="150000"/>
              </a:lnSpc>
              <a:buSzPct val="80000"/>
            </a:pPr>
            <a:r>
              <a:rPr lang="en-US" altLang="zh-CN" sz="2200" dirty="0">
                <a:solidFill>
                  <a:srgbClr val="006CB3"/>
                </a:solidFill>
                <a:effectLst>
                  <a:outerShdw blurRad="38100" dist="38100" dir="2700000" algn="tl">
                    <a:srgbClr val="DDDDDD"/>
                  </a:outerShdw>
                </a:effectLst>
                <a:latin typeface="Arial"/>
                <a:cs typeface="Arial"/>
              </a:rPr>
              <a:t>If a batch of import foods is not selected, then based upon pledges by importer or agent, authority will conduct docs examination and thereafter batch can be released</a:t>
            </a:r>
          </a:p>
        </p:txBody>
      </p:sp>
      <p:sp>
        <p:nvSpPr>
          <p:cNvPr id="2" name="Slide Number Placeholder 1"/>
          <p:cNvSpPr>
            <a:spLocks noGrp="1"/>
          </p:cNvSpPr>
          <p:nvPr>
            <p:ph type="sldNum" sz="quarter" idx="12"/>
          </p:nvPr>
        </p:nvSpPr>
        <p:spPr/>
        <p:txBody>
          <a:bodyPr/>
          <a:lstStyle/>
          <a:p>
            <a:pPr defTabSz="685800" fontAlgn="auto">
              <a:spcBef>
                <a:spcPts val="0"/>
              </a:spcBef>
              <a:spcAft>
                <a:spcPts val="0"/>
              </a:spcAft>
            </a:pPr>
            <a:fld id="{55D31229-BE70-401A-9D48-A4918F1CCF8D}" type="slidenum">
              <a:rPr lang="en-US">
                <a:solidFill>
                  <a:srgbClr val="FFFFFF"/>
                </a:solidFill>
                <a:latin typeface="Calibri"/>
                <a:ea typeface="+mn-ea"/>
              </a:rPr>
              <a:pPr defTabSz="685800" fontAlgn="auto">
                <a:spcBef>
                  <a:spcPts val="0"/>
                </a:spcBef>
                <a:spcAft>
                  <a:spcPts val="0"/>
                </a:spcAft>
              </a:pPr>
              <a:t>8</a:t>
            </a:fld>
            <a:endParaRPr lang="en-US" dirty="0">
              <a:solidFill>
                <a:srgbClr val="FFFFFF"/>
              </a:solidFill>
              <a:latin typeface="Calibri"/>
              <a:ea typeface="+mn-ea"/>
            </a:endParaRPr>
          </a:p>
        </p:txBody>
      </p:sp>
      <p:sp>
        <p:nvSpPr>
          <p:cNvPr id="7" name="TextBox 6"/>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spTree>
    <p:extLst>
      <p:ext uri="{BB962C8B-B14F-4D97-AF65-F5344CB8AC3E}">
        <p14:creationId xmlns:p14="http://schemas.microsoft.com/office/powerpoint/2010/main" val="10956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idx="1"/>
          </p:nvPr>
        </p:nvSpPr>
        <p:spPr>
          <a:xfrm>
            <a:off x="628650" y="1914922"/>
            <a:ext cx="7052310" cy="3514328"/>
          </a:xfrm>
        </p:spPr>
        <p:txBody>
          <a:bodyPr>
            <a:normAutofit fontScale="85000" lnSpcReduction="20000"/>
          </a:bodyPr>
          <a:lstStyle/>
          <a:p>
            <a:pPr marL="341546" indent="-257175">
              <a:lnSpc>
                <a:spcPct val="150000"/>
              </a:lnSpc>
              <a:buSzPct val="80000"/>
            </a:pPr>
            <a:r>
              <a:rPr lang="en-US" altLang="zh-CN" sz="1400" dirty="0">
                <a:solidFill>
                  <a:srgbClr val="006CB3"/>
                </a:solidFill>
                <a:effectLst>
                  <a:outerShdw blurRad="38100" dist="38100" dir="2700000" algn="tl">
                    <a:srgbClr val="DDDDDD"/>
                  </a:outerShdw>
                </a:effectLst>
                <a:latin typeface="Arial"/>
                <a:cs typeface="Arial"/>
              </a:rPr>
              <a:t>GB 7718-2011 General Standard for the Labeling of Prepackaged Foods </a:t>
            </a:r>
          </a:p>
          <a:p>
            <a:pPr marL="341546" indent="-257175">
              <a:lnSpc>
                <a:spcPct val="150000"/>
              </a:lnSpc>
              <a:buSzPct val="80000"/>
            </a:pPr>
            <a:r>
              <a:rPr lang="en-US" altLang="zh-CN" sz="1400" dirty="0">
                <a:solidFill>
                  <a:srgbClr val="006CB3"/>
                </a:solidFill>
                <a:effectLst>
                  <a:outerShdw blurRad="38100" dist="38100" dir="2700000" algn="tl">
                    <a:srgbClr val="DDDDDD"/>
                  </a:outerShdw>
                </a:effectLst>
                <a:latin typeface="Arial"/>
                <a:cs typeface="Arial"/>
              </a:rPr>
              <a:t>GB 28050-2011 General Rules for Nutrition Labeling of Prepackaged Foods</a:t>
            </a:r>
          </a:p>
          <a:p>
            <a:pPr marL="341546" indent="-257175">
              <a:lnSpc>
                <a:spcPct val="150000"/>
              </a:lnSpc>
              <a:buSzPct val="80000"/>
            </a:pPr>
            <a:r>
              <a:rPr lang="en-US" altLang="zh-CN" sz="1400" dirty="0">
                <a:solidFill>
                  <a:srgbClr val="006CB3"/>
                </a:solidFill>
                <a:effectLst>
                  <a:outerShdw blurRad="38100" dist="38100" dir="2700000" algn="tl">
                    <a:srgbClr val="DDDDDD"/>
                  </a:outerShdw>
                </a:effectLst>
                <a:latin typeface="Arial"/>
                <a:cs typeface="Arial"/>
              </a:rPr>
              <a:t>GB 13432-2013 Labeling of Prepackaged Foods for Special Dietary Uses</a:t>
            </a:r>
          </a:p>
          <a:p>
            <a:pPr marL="341546" indent="-257175">
              <a:lnSpc>
                <a:spcPct val="150000"/>
              </a:lnSpc>
              <a:buSzPct val="80000"/>
            </a:pPr>
            <a:r>
              <a:rPr lang="en-US" altLang="zh-CN" sz="1400" dirty="0">
                <a:solidFill>
                  <a:srgbClr val="006CB3"/>
                </a:solidFill>
                <a:effectLst>
                  <a:outerShdw blurRad="38100" dist="38100" dir="2700000" algn="tl">
                    <a:srgbClr val="DDDDDD"/>
                  </a:outerShdw>
                </a:effectLst>
                <a:latin typeface="Arial"/>
                <a:cs typeface="Arial"/>
              </a:rPr>
              <a:t>GB 10789-2015 General Standard for Beverage </a:t>
            </a:r>
          </a:p>
          <a:p>
            <a:pPr marL="341546" indent="-257175">
              <a:lnSpc>
                <a:spcPct val="150000"/>
              </a:lnSpc>
              <a:buSzPct val="80000"/>
            </a:pPr>
            <a:r>
              <a:rPr lang="en-US" altLang="zh-CN" sz="1400" dirty="0">
                <a:solidFill>
                  <a:srgbClr val="006CB3"/>
                </a:solidFill>
                <a:effectLst>
                  <a:outerShdw blurRad="38100" dist="38100" dir="2700000" algn="tl">
                    <a:srgbClr val="DDDDDD"/>
                  </a:outerShdw>
                </a:effectLst>
                <a:latin typeface="Arial"/>
                <a:cs typeface="Arial"/>
              </a:rPr>
              <a:t>GB 29924-2013 General Rules for Food Additives Labeling</a:t>
            </a:r>
          </a:p>
          <a:p>
            <a:pPr marL="341546" indent="-257175">
              <a:lnSpc>
                <a:spcPct val="150000"/>
              </a:lnSpc>
              <a:buSzPct val="80000"/>
            </a:pPr>
            <a:r>
              <a:rPr lang="en-US" altLang="zh-CN" sz="1400" b="1" dirty="0">
                <a:solidFill>
                  <a:srgbClr val="006CB3"/>
                </a:solidFill>
                <a:effectLst>
                  <a:outerShdw blurRad="38100" dist="38100" dir="2700000" algn="tl">
                    <a:srgbClr val="DDDDDD"/>
                  </a:outerShdw>
                </a:effectLst>
                <a:latin typeface="Arial"/>
                <a:cs typeface="Arial"/>
              </a:rPr>
              <a:t>Other Safety Standards/Hygienic Standards/Product Standards </a:t>
            </a:r>
            <a:r>
              <a:rPr lang="en-US" altLang="zh-CN" sz="1400" dirty="0">
                <a:solidFill>
                  <a:srgbClr val="006CB3"/>
                </a:solidFill>
                <a:effectLst>
                  <a:outerShdw blurRad="38100" dist="38100" dir="2700000" algn="tl">
                    <a:srgbClr val="DDDDDD"/>
                  </a:outerShdw>
                </a:effectLst>
                <a:latin typeface="Arial"/>
                <a:cs typeface="Arial"/>
              </a:rPr>
              <a:t>(National, Industry, Local, Enterprise)…</a:t>
            </a:r>
          </a:p>
          <a:p>
            <a:pPr marL="684446" lvl="1" indent="-257175">
              <a:lnSpc>
                <a:spcPct val="150000"/>
              </a:lnSpc>
              <a:buSzPct val="80000"/>
            </a:pPr>
            <a:r>
              <a:rPr lang="en-US" altLang="zh-CN" sz="1000" dirty="0">
                <a:solidFill>
                  <a:srgbClr val="006CB3"/>
                </a:solidFill>
                <a:effectLst>
                  <a:outerShdw blurRad="38100" dist="38100" dir="2700000" algn="tl">
                    <a:srgbClr val="DDDDDD"/>
                  </a:outerShdw>
                </a:effectLst>
                <a:latin typeface="Arial"/>
                <a:cs typeface="Arial"/>
              </a:rPr>
              <a:t>GB 19302-2010 Fermented Milk</a:t>
            </a:r>
          </a:p>
          <a:p>
            <a:pPr marL="684446" lvl="1" indent="-257175">
              <a:lnSpc>
                <a:spcPct val="150000"/>
              </a:lnSpc>
              <a:buSzPct val="80000"/>
            </a:pPr>
            <a:r>
              <a:rPr lang="en-US" altLang="zh-CN" sz="1000" dirty="0">
                <a:solidFill>
                  <a:srgbClr val="006CB3"/>
                </a:solidFill>
                <a:effectLst>
                  <a:outerShdw blurRad="38100" dist="38100" dir="2700000" algn="tl">
                    <a:srgbClr val="DDDDDD"/>
                  </a:outerShdw>
                </a:effectLst>
                <a:latin typeface="Arial"/>
                <a:cs typeface="Arial"/>
              </a:rPr>
              <a:t>GB 10765-2010 Infant Formula</a:t>
            </a:r>
          </a:p>
          <a:p>
            <a:pPr marL="684446" lvl="1" indent="-257175">
              <a:lnSpc>
                <a:spcPct val="150000"/>
              </a:lnSpc>
              <a:buSzPct val="80000"/>
            </a:pPr>
            <a:r>
              <a:rPr lang="en-US" altLang="zh-CN" sz="1000" dirty="0">
                <a:solidFill>
                  <a:srgbClr val="006CB3"/>
                </a:solidFill>
                <a:effectLst>
                  <a:outerShdw blurRad="38100" dist="38100" dir="2700000" algn="tl">
                    <a:srgbClr val="DDDDDD"/>
                  </a:outerShdw>
                </a:effectLst>
                <a:latin typeface="Arial"/>
                <a:cs typeface="Arial"/>
              </a:rPr>
              <a:t>GB 2758-2012 Fermented alcoholic beverages and their integrated alcoholic beverages</a:t>
            </a:r>
          </a:p>
          <a:p>
            <a:pPr marL="684446" lvl="1" indent="-257175">
              <a:lnSpc>
                <a:spcPct val="150000"/>
              </a:lnSpc>
              <a:buSzPct val="80000"/>
            </a:pPr>
            <a:r>
              <a:rPr lang="en-US" altLang="zh-CN" sz="1000" dirty="0">
                <a:solidFill>
                  <a:srgbClr val="006CB3"/>
                </a:solidFill>
                <a:effectLst>
                  <a:outerShdw blurRad="38100" dist="38100" dir="2700000" algn="tl">
                    <a:srgbClr val="DDDDDD"/>
                  </a:outerShdw>
                </a:effectLst>
                <a:latin typeface="Arial"/>
                <a:cs typeface="Arial"/>
              </a:rPr>
              <a:t>GB 8537-2008 Drinking Natural Mineral Water</a:t>
            </a:r>
          </a:p>
          <a:p>
            <a:pPr marL="684446" lvl="1" indent="-257175">
              <a:lnSpc>
                <a:spcPct val="150000"/>
              </a:lnSpc>
              <a:buSzPct val="80000"/>
            </a:pPr>
            <a:r>
              <a:rPr lang="en-US" altLang="zh-CN" sz="1000" dirty="0">
                <a:solidFill>
                  <a:srgbClr val="006CB3"/>
                </a:solidFill>
                <a:effectLst>
                  <a:outerShdw blurRad="38100" dist="38100" dir="2700000" algn="tl">
                    <a:srgbClr val="DDDDDD"/>
                  </a:outerShdw>
                </a:effectLst>
                <a:latin typeface="Arial"/>
                <a:cs typeface="Arial"/>
              </a:rPr>
              <a:t>……</a:t>
            </a:r>
          </a:p>
        </p:txBody>
      </p:sp>
      <p:sp>
        <p:nvSpPr>
          <p:cNvPr id="2" name="Slide Number Placeholder 1"/>
          <p:cNvSpPr>
            <a:spLocks noGrp="1"/>
          </p:cNvSpPr>
          <p:nvPr>
            <p:ph type="sldNum" sz="quarter" idx="12"/>
          </p:nvPr>
        </p:nvSpPr>
        <p:spPr/>
        <p:txBody>
          <a:bodyPr/>
          <a:lstStyle/>
          <a:p>
            <a:pPr defTabSz="685800" fontAlgn="auto">
              <a:spcBef>
                <a:spcPts val="0"/>
              </a:spcBef>
              <a:spcAft>
                <a:spcPts val="0"/>
              </a:spcAft>
            </a:pPr>
            <a:fld id="{55D31229-BE70-401A-9D48-A4918F1CCF8D}" type="slidenum">
              <a:rPr lang="en-US">
                <a:solidFill>
                  <a:srgbClr val="FFFFFF"/>
                </a:solidFill>
                <a:latin typeface="Calibri"/>
                <a:ea typeface="+mn-ea"/>
              </a:rPr>
              <a:pPr defTabSz="685800" fontAlgn="auto">
                <a:spcBef>
                  <a:spcPts val="0"/>
                </a:spcBef>
                <a:spcAft>
                  <a:spcPts val="0"/>
                </a:spcAft>
              </a:pPr>
              <a:t>9</a:t>
            </a:fld>
            <a:endParaRPr lang="en-US" dirty="0">
              <a:solidFill>
                <a:srgbClr val="FFFFFF"/>
              </a:solidFill>
              <a:latin typeface="Calibri"/>
              <a:ea typeface="+mn-ea"/>
            </a:endParaRPr>
          </a:p>
        </p:txBody>
      </p:sp>
      <p:sp>
        <p:nvSpPr>
          <p:cNvPr id="19458" name="Rectangle 4"/>
          <p:cNvSpPr>
            <a:spLocks noGrp="1" noChangeArrowheads="1"/>
          </p:cNvSpPr>
          <p:nvPr>
            <p:ph type="title"/>
          </p:nvPr>
        </p:nvSpPr>
        <p:spPr>
          <a:xfrm>
            <a:off x="628651" y="857250"/>
            <a:ext cx="6095534" cy="994172"/>
          </a:xfrm>
        </p:spPr>
        <p:txBody>
          <a:bodyPr>
            <a:normAutofit/>
          </a:bodyPr>
          <a:lstStyle/>
          <a:p>
            <a:r>
              <a:rPr lang="en-US" sz="2400" b="1" dirty="0">
                <a:solidFill>
                  <a:srgbClr val="006CB3"/>
                </a:solidFill>
              </a:rPr>
              <a:t>China Labeling -- Applicable Standards</a:t>
            </a:r>
          </a:p>
        </p:txBody>
      </p:sp>
      <p:sp>
        <p:nvSpPr>
          <p:cNvPr id="7" name="TextBox 6"/>
          <p:cNvSpPr txBox="1"/>
          <p:nvPr/>
        </p:nvSpPr>
        <p:spPr>
          <a:xfrm>
            <a:off x="628652" y="5656802"/>
            <a:ext cx="2406953" cy="230832"/>
          </a:xfrm>
          <a:prstGeom prst="rect">
            <a:avLst/>
          </a:prstGeom>
          <a:noFill/>
        </p:spPr>
        <p:txBody>
          <a:bodyPr wrap="square" rtlCol="0">
            <a:spAutoFit/>
          </a:bodyPr>
          <a:lstStyle/>
          <a:p>
            <a:pPr defTabSz="685800" fontAlgn="auto">
              <a:spcBef>
                <a:spcPts val="0"/>
              </a:spcBef>
              <a:spcAft>
                <a:spcPts val="0"/>
              </a:spcAft>
            </a:pPr>
            <a:r>
              <a:rPr lang="en-US" sz="900" dirty="0">
                <a:solidFill>
                  <a:srgbClr val="FFFFFF"/>
                </a:solidFill>
                <a:latin typeface="Calibri"/>
                <a:ea typeface="+mn-ea"/>
              </a:rPr>
              <a:t>GMA Webinar </a:t>
            </a:r>
            <a:r>
              <a:rPr lang="mr-IN" sz="900" dirty="0">
                <a:solidFill>
                  <a:srgbClr val="FFFFFF"/>
                </a:solidFill>
                <a:latin typeface="Calibri"/>
                <a:ea typeface="+mn-ea"/>
                <a:cs typeface="Mangal" panose="02040503050203030202" pitchFamily="18" charset="0"/>
              </a:rPr>
              <a:t>–</a:t>
            </a:r>
            <a:r>
              <a:rPr lang="en-US" sz="900" dirty="0">
                <a:solidFill>
                  <a:srgbClr val="FFFFFF"/>
                </a:solidFill>
                <a:latin typeface="Calibri"/>
                <a:ea typeface="+mn-ea"/>
              </a:rPr>
              <a:t> 17Jan2018</a:t>
            </a:r>
          </a:p>
        </p:txBody>
      </p:sp>
    </p:spTree>
    <p:extLst>
      <p:ext uri="{BB962C8B-B14F-4D97-AF65-F5344CB8AC3E}">
        <p14:creationId xmlns:p14="http://schemas.microsoft.com/office/powerpoint/2010/main" val="2099320786"/>
      </p:ext>
    </p:extLst>
  </p:cSld>
  <p:clrMapOvr>
    <a:masterClrMapping/>
  </p:clrMapOvr>
</p:sld>
</file>

<file path=ppt/theme/theme1.xml><?xml version="1.0" encoding="utf-8"?>
<a:theme xmlns:a="http://schemas.openxmlformats.org/drawingml/2006/main" name="GMA PowerPoint Template NEW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0A65D"/>
      </a:accent1>
      <a:accent2>
        <a:srgbClr val="006CB3"/>
      </a:accent2>
      <a:accent3>
        <a:srgbClr val="D2232A"/>
      </a:accent3>
      <a:accent4>
        <a:srgbClr val="FFC000"/>
      </a:accent4>
      <a:accent5>
        <a:srgbClr val="CACBCA"/>
      </a:accent5>
      <a:accent6>
        <a:srgbClr val="898A89"/>
      </a:accent6>
      <a:hlink>
        <a:srgbClr val="2664FF"/>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tek Template">
  <a:themeElements>
    <a:clrScheme name="Intertek">
      <a:dk1>
        <a:srgbClr val="130C0E"/>
      </a:dk1>
      <a:lt1>
        <a:sysClr val="window" lastClr="FFFFFF"/>
      </a:lt1>
      <a:dk2>
        <a:srgbClr val="474E54"/>
      </a:dk2>
      <a:lt2>
        <a:srgbClr val="FFFFFF"/>
      </a:lt2>
      <a:accent1>
        <a:srgbClr val="FFC700"/>
      </a:accent1>
      <a:accent2>
        <a:srgbClr val="21B6D7"/>
      </a:accent2>
      <a:accent3>
        <a:srgbClr val="90DAEB"/>
      </a:accent3>
      <a:accent4>
        <a:srgbClr val="130C0E"/>
      </a:accent4>
      <a:accent5>
        <a:srgbClr val="474E54"/>
      </a:accent5>
      <a:accent6>
        <a:srgbClr val="A3A6A9"/>
      </a:accent6>
      <a:hlink>
        <a:srgbClr val="000000"/>
      </a:hlink>
      <a:folHlink>
        <a:srgbClr val="474E54"/>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GMA PowerPoint Template NEW (2)</Template>
  <TotalTime>372</TotalTime>
  <Words>3046</Words>
  <Application>Microsoft Office PowerPoint</Application>
  <PresentationFormat>On-screen Show (4:3)</PresentationFormat>
  <Paragraphs>535</Paragraphs>
  <Slides>54</Slides>
  <Notes>26</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54</vt:i4>
      </vt:variant>
    </vt:vector>
  </HeadingPairs>
  <TitlesOfParts>
    <vt:vector size="66" baseType="lpstr">
      <vt:lpstr>ＭＳ Ｐゴシック</vt:lpstr>
      <vt:lpstr>ＭＳ Ｐゴシック</vt:lpstr>
      <vt:lpstr>宋体</vt:lpstr>
      <vt:lpstr>Arial</vt:lpstr>
      <vt:lpstr>Calibri</vt:lpstr>
      <vt:lpstr>Calibri Light</vt:lpstr>
      <vt:lpstr>Mangal</vt:lpstr>
      <vt:lpstr>Wingdings</vt:lpstr>
      <vt:lpstr>GMA PowerPoint Template NEW (2)</vt:lpstr>
      <vt:lpstr>Office Theme</vt:lpstr>
      <vt:lpstr>Intertek Template</vt:lpstr>
      <vt:lpstr>Acrobat Document</vt:lpstr>
      <vt:lpstr>PowerPoint Presentation</vt:lpstr>
      <vt:lpstr>PowerPoint Presentation</vt:lpstr>
      <vt:lpstr>Agenda</vt:lpstr>
      <vt:lpstr>Expert Panel</vt:lpstr>
      <vt:lpstr>Upcoming Training Opportunities from GMA SEF</vt:lpstr>
      <vt:lpstr>China Labeling Regulations  Ms. Yingying Song</vt:lpstr>
      <vt:lpstr>China Labeling -- Administration</vt:lpstr>
      <vt:lpstr>China Labeling -- Administration</vt:lpstr>
      <vt:lpstr>China Labeling -- Applicable Standards</vt:lpstr>
      <vt:lpstr>GB 7718-2011: General Standard for the Labeling of Prepackaged Foods</vt:lpstr>
      <vt:lpstr>GB 7718-2011</vt:lpstr>
      <vt:lpstr>Ingredient List</vt:lpstr>
      <vt:lpstr>Other Labeling Items</vt:lpstr>
      <vt:lpstr>Other Labeling Items</vt:lpstr>
      <vt:lpstr>Regarding Imported Foods</vt:lpstr>
      <vt:lpstr>Regarding Imported Foods</vt:lpstr>
      <vt:lpstr>GB 28050-2011: General Rules for Nutrition Labeling of Prepackaged Foods</vt:lpstr>
      <vt:lpstr>Nutrition Information Panel</vt:lpstr>
      <vt:lpstr>Six Recommended Formats</vt:lpstr>
      <vt:lpstr>Six Recommended Formats</vt:lpstr>
      <vt:lpstr>Optional Labeling Items</vt:lpstr>
      <vt:lpstr>Optional Labeling Items</vt:lpstr>
      <vt:lpstr>Optional Labeling Items</vt:lpstr>
      <vt:lpstr>PowerPoint Presentation</vt:lpstr>
      <vt:lpstr>Other Labeling Standards:</vt:lpstr>
      <vt:lpstr>China Labeling</vt:lpstr>
      <vt:lpstr>China food contact regulations</vt:lpstr>
      <vt:lpstr>Government agencies responsibility</vt:lpstr>
      <vt:lpstr>China food contact regulation overview</vt:lpstr>
      <vt:lpstr>China food safety law – food contact regulation legal basis</vt:lpstr>
      <vt:lpstr>Overview of china food contact gb standards</vt:lpstr>
      <vt:lpstr>Other material gb standards</vt:lpstr>
      <vt:lpstr>Manufacture In china - Food contact product production license</vt:lpstr>
      <vt:lpstr>Importing to china - Food contact product registration</vt:lpstr>
      <vt:lpstr>Product information and labeling - Gb4806.1-2016</vt:lpstr>
      <vt:lpstr>Compliance test requirements</vt:lpstr>
      <vt:lpstr>Challenge with Compliance with other countries but China</vt:lpstr>
      <vt:lpstr>China Compliance in summary</vt:lpstr>
      <vt:lpstr>PowerPoint Presentation</vt:lpstr>
      <vt:lpstr>China Regulations – Food Contact  Rich LeNoir </vt:lpstr>
      <vt:lpstr>China GMP</vt:lpstr>
      <vt:lpstr>China GMP</vt:lpstr>
      <vt:lpstr>China GMP</vt:lpstr>
      <vt:lpstr>China GMP</vt:lpstr>
      <vt:lpstr>China GMP</vt:lpstr>
      <vt:lpstr>China GMP</vt:lpstr>
      <vt:lpstr>China GMP</vt:lpstr>
      <vt:lpstr>China GMP</vt:lpstr>
      <vt:lpstr>China GMP</vt:lpstr>
      <vt:lpstr>China – DoC  Food Contact</vt:lpstr>
      <vt:lpstr>China – DoC Food Contact</vt:lpstr>
      <vt:lpstr>China – DoC Food Contact</vt:lpstr>
      <vt:lpstr>China – DoC Food Contact</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C. Kenny</dc:creator>
  <cp:lastModifiedBy>Zhao, Weiyi</cp:lastModifiedBy>
  <cp:revision>47</cp:revision>
  <dcterms:created xsi:type="dcterms:W3CDTF">2016-09-27T14:05:30Z</dcterms:created>
  <dcterms:modified xsi:type="dcterms:W3CDTF">2018-01-17T13:01:39Z</dcterms:modified>
</cp:coreProperties>
</file>